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DB84-24FC-45B9-B071-2EF040BF75CB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557D-558D-4810-A985-D45C61807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189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DB84-24FC-45B9-B071-2EF040BF75CB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557D-558D-4810-A985-D45C61807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67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DB84-24FC-45B9-B071-2EF040BF75CB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557D-558D-4810-A985-D45C61807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665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DB84-24FC-45B9-B071-2EF040BF75CB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557D-558D-4810-A985-D45C61807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220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DB84-24FC-45B9-B071-2EF040BF75CB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557D-558D-4810-A985-D45C61807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88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DB84-24FC-45B9-B071-2EF040BF75CB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557D-558D-4810-A985-D45C61807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92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DB84-24FC-45B9-B071-2EF040BF75CB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557D-558D-4810-A985-D45C61807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797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DB84-24FC-45B9-B071-2EF040BF75CB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557D-558D-4810-A985-D45C61807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092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DB84-24FC-45B9-B071-2EF040BF75CB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557D-558D-4810-A985-D45C61807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548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DB84-24FC-45B9-B071-2EF040BF75CB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557D-558D-4810-A985-D45C61807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0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DB84-24FC-45B9-B071-2EF040BF75CB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557D-558D-4810-A985-D45C61807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97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DDB84-24FC-45B9-B071-2EF040BF75CB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4557D-558D-4810-A985-D45C61807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68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The 9th </a:t>
            </a:r>
            <a:r>
              <a:rPr lang="de-DE" dirty="0" err="1" smtClean="0"/>
              <a:t>of</a:t>
            </a:r>
            <a:r>
              <a:rPr lang="de-DE" dirty="0" smtClean="0"/>
              <a:t> April</a:t>
            </a:r>
            <a:br>
              <a:rPr lang="de-DE" dirty="0" smtClean="0"/>
            </a:br>
            <a:r>
              <a:rPr lang="de-DE" dirty="0" err="1" smtClean="0"/>
              <a:t>Thursday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6872808" cy="1752600"/>
          </a:xfrm>
        </p:spPr>
        <p:txBody>
          <a:bodyPr/>
          <a:lstStyle/>
          <a:p>
            <a:r>
              <a:rPr lang="en-US" dirty="0" smtClean="0"/>
              <a:t>SNOWBALL</a:t>
            </a:r>
          </a:p>
          <a:p>
            <a:r>
              <a:rPr lang="en-US" dirty="0" smtClean="0"/>
              <a:t>“SCHOOL”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03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4929411"/>
          </a:xfrm>
        </p:spPr>
        <p:txBody>
          <a:bodyPr/>
          <a:lstStyle/>
          <a:p>
            <a:r>
              <a:rPr lang="ru-RU" dirty="0" smtClean="0"/>
              <a:t>Учиться писать и употреблять в речи слова по теме «</a:t>
            </a:r>
            <a:r>
              <a:rPr lang="en-US" dirty="0" smtClean="0"/>
              <a:t>School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Научиться правильно употреблять указательные местоимения</a:t>
            </a:r>
          </a:p>
          <a:p>
            <a:r>
              <a:rPr lang="ru-RU" dirty="0" smtClean="0"/>
              <a:t>Учиться искать заданную информацию в тексте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0516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in missing letters!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544616"/>
          </a:xfrm>
        </p:spPr>
        <p:txBody>
          <a:bodyPr numCol="2">
            <a:normAutofit/>
          </a:bodyPr>
          <a:lstStyle/>
          <a:p>
            <a:r>
              <a:rPr lang="en-US" sz="4000" b="1" dirty="0" err="1" smtClean="0"/>
              <a:t>cl_ssr</a:t>
            </a:r>
            <a:r>
              <a:rPr lang="en-US" sz="4000" b="1" dirty="0" smtClean="0"/>
              <a:t>_ _m</a:t>
            </a:r>
          </a:p>
          <a:p>
            <a:r>
              <a:rPr lang="en-US" sz="4000" b="1" dirty="0" err="1"/>
              <a:t>r</a:t>
            </a:r>
            <a:r>
              <a:rPr lang="en-US" sz="4000" b="1" dirty="0" err="1" smtClean="0"/>
              <a:t>_l_r</a:t>
            </a:r>
            <a:endParaRPr lang="en-US" sz="4000" b="1" dirty="0" smtClean="0"/>
          </a:p>
          <a:p>
            <a:r>
              <a:rPr lang="en-US" sz="4000" b="1" dirty="0" err="1" smtClean="0"/>
              <a:t>sh_r_ener</a:t>
            </a:r>
            <a:endParaRPr lang="en-US" sz="4000" b="1" dirty="0" smtClean="0"/>
          </a:p>
          <a:p>
            <a:r>
              <a:rPr lang="en-US" sz="4000" b="1" dirty="0" err="1" smtClean="0"/>
              <a:t>r_bb_r</a:t>
            </a:r>
            <a:endParaRPr lang="en-US" sz="4000" b="1" dirty="0" smtClean="0"/>
          </a:p>
          <a:p>
            <a:r>
              <a:rPr lang="en-US" sz="4000" b="1" dirty="0" err="1" smtClean="0"/>
              <a:t>di_ti_nar</a:t>
            </a:r>
            <a:r>
              <a:rPr lang="en-US" sz="4000" b="1" dirty="0" smtClean="0"/>
              <a:t>_</a:t>
            </a:r>
          </a:p>
          <a:p>
            <a:r>
              <a:rPr lang="en-US" sz="4000" b="1" dirty="0" err="1" smtClean="0"/>
              <a:t>t_xtb</a:t>
            </a:r>
            <a:r>
              <a:rPr lang="en-US" sz="4000" b="1" dirty="0" smtClean="0"/>
              <a:t>_ _k</a:t>
            </a:r>
          </a:p>
          <a:p>
            <a:r>
              <a:rPr lang="en-US" sz="4000" b="1" dirty="0" err="1" smtClean="0"/>
              <a:t>w_r_b</a:t>
            </a:r>
            <a:r>
              <a:rPr lang="en-US" sz="4000" b="1" dirty="0" smtClean="0"/>
              <a:t>_ _k</a:t>
            </a:r>
          </a:p>
          <a:p>
            <a:r>
              <a:rPr lang="en-US" sz="4000" b="1" dirty="0" err="1" smtClean="0"/>
              <a:t>b_a_d</a:t>
            </a:r>
            <a:endParaRPr lang="en-US" sz="4000" b="1" dirty="0" smtClean="0"/>
          </a:p>
          <a:p>
            <a:r>
              <a:rPr lang="en-US" sz="4000" b="1" dirty="0" smtClean="0"/>
              <a:t>t_ _ </a:t>
            </a:r>
            <a:r>
              <a:rPr lang="en-US" sz="4000" b="1" dirty="0" err="1" smtClean="0"/>
              <a:t>cher</a:t>
            </a:r>
            <a:r>
              <a:rPr lang="en-US" sz="4000" b="1" dirty="0" smtClean="0"/>
              <a:t>’_ </a:t>
            </a:r>
            <a:r>
              <a:rPr lang="en-US" sz="4000" b="1" dirty="0" err="1" smtClean="0"/>
              <a:t>t_ble</a:t>
            </a:r>
            <a:endParaRPr lang="en-US" sz="4000" b="1" dirty="0" smtClean="0"/>
          </a:p>
          <a:p>
            <a:r>
              <a:rPr lang="en-US" sz="4000" b="1" dirty="0"/>
              <a:t>t</a:t>
            </a:r>
            <a:r>
              <a:rPr lang="en-US" sz="4000" b="1" dirty="0" smtClean="0"/>
              <a:t>_ _s</a:t>
            </a:r>
          </a:p>
          <a:p>
            <a:r>
              <a:rPr lang="en-US" sz="4000" b="1" dirty="0"/>
              <a:t>t</a:t>
            </a:r>
            <a:r>
              <a:rPr lang="en-US" sz="4000" b="1" dirty="0" smtClean="0"/>
              <a:t>_ _t</a:t>
            </a:r>
          </a:p>
          <a:p>
            <a:r>
              <a:rPr lang="en-US" sz="4000" b="1" dirty="0" err="1" smtClean="0"/>
              <a:t>th_se</a:t>
            </a:r>
            <a:endParaRPr lang="en-US" sz="4000" b="1" dirty="0" smtClean="0"/>
          </a:p>
          <a:p>
            <a:r>
              <a:rPr lang="en-US" sz="4000" b="1" dirty="0" err="1" smtClean="0"/>
              <a:t>th_se</a:t>
            </a:r>
            <a:endParaRPr lang="en-US" sz="40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74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Translate  from  Russian  into English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5328592" cy="583264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те веселые девчонки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эти уроки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те кабинеты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эта зеленая точилка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этот учитель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эти интересные учебники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тот цветной карандаш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эта золотая рыбка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те красивые плакаты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эти старые диски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952458" y="764704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those merry girls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32040" y="1342920"/>
            <a:ext cx="2223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these lessons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971267" y="1866140"/>
            <a:ext cx="3424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those classrooms 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971267" y="2389360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this green sharpener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148064" y="2884115"/>
            <a:ext cx="2234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this teacher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22083" y="3545992"/>
            <a:ext cx="3667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these interesting textbooks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22083" y="4005088"/>
            <a:ext cx="2800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that </a:t>
            </a:r>
            <a:r>
              <a:rPr lang="en-US" sz="2800" b="1" dirty="0" err="1" smtClean="0"/>
              <a:t>colour</a:t>
            </a:r>
            <a:r>
              <a:rPr lang="en-US" sz="2800" b="1" dirty="0" smtClean="0"/>
              <a:t> pencil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487510" y="4535542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this goldfish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322083" y="5107391"/>
            <a:ext cx="3624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those beautiful posters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322083" y="5724317"/>
            <a:ext cx="2202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these old CDs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77936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131</Words>
  <Application>Microsoft Office PowerPoint</Application>
  <PresentationFormat>Экран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The 9th of April Thursday</vt:lpstr>
      <vt:lpstr>Задачи:</vt:lpstr>
      <vt:lpstr>Fill in missing letters!</vt:lpstr>
      <vt:lpstr>Translate  from  Russian  into English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9th of April Thursday</dc:title>
  <dc:creator>Q</dc:creator>
  <cp:lastModifiedBy>Q</cp:lastModifiedBy>
  <cp:revision>5</cp:revision>
  <dcterms:created xsi:type="dcterms:W3CDTF">2015-04-08T09:50:15Z</dcterms:created>
  <dcterms:modified xsi:type="dcterms:W3CDTF">2015-04-23T13:26:44Z</dcterms:modified>
</cp:coreProperties>
</file>