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2" r:id="rId3"/>
    <p:sldId id="271" r:id="rId4"/>
    <p:sldId id="259" r:id="rId5"/>
    <p:sldId id="273" r:id="rId6"/>
    <p:sldId id="274" r:id="rId7"/>
    <p:sldId id="275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8" autoAdjust="0"/>
    <p:restoredTop sz="94660"/>
  </p:normalViewPr>
  <p:slideViewPr>
    <p:cSldViewPr>
      <p:cViewPr varScale="1">
        <p:scale>
          <a:sx n="74" d="100"/>
          <a:sy n="74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в выборах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4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принимают</c:v>
                </c:pt>
                <c:pt idx="1">
                  <c:v>не принимают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0.60000000000000042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</c:v>
                </c:pt>
              </c:strCache>
            </c:strRef>
          </c:tx>
          <c:dLbls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не знают систему осуществлени выборов</c:v>
                </c:pt>
                <c:pt idx="1">
                  <c:v>не верят в честность выборов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0.25</c:v>
                </c:pt>
                <c:pt idx="1">
                  <c:v>0.15000000000000011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СМИ</c:v>
                </c:pt>
                <c:pt idx="1">
                  <c:v>социум</c:v>
                </c:pt>
                <c:pt idx="2">
                  <c:v>представители предвыборной компании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0.45</c:v>
                </c:pt>
                <c:pt idx="1">
                  <c:v>0.25</c:v>
                </c:pt>
                <c:pt idx="2">
                  <c:v>0.30000000000000021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702336"/>
        <c:axId val="104703872"/>
        <c:axId val="0"/>
      </c:bar3DChart>
      <c:catAx>
        <c:axId val="104702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4703872"/>
        <c:crosses val="autoZero"/>
        <c:auto val="1"/>
        <c:lblAlgn val="ctr"/>
        <c:lblOffset val="100"/>
        <c:noMultiLvlLbl val="0"/>
      </c:catAx>
      <c:valAx>
        <c:axId val="10470387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0470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3D8C6-91E7-43A8-97C9-B6525F1294F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B25288-1016-4D68-8A00-6A991D35B27C}">
      <dgm:prSet phldrT="[Текст]" custT="1"/>
      <dgm:spPr/>
      <dgm:t>
        <a:bodyPr/>
        <a:lstStyle/>
        <a:p>
          <a:r>
            <a:rPr lang="ru-RU" sz="4400" b="1" dirty="0" smtClean="0">
              <a:solidFill>
                <a:schemeClr val="tx1"/>
              </a:solidFill>
            </a:rPr>
            <a:t>Цель:</a:t>
          </a:r>
          <a:endParaRPr lang="ru-RU" sz="4400" b="1" dirty="0">
            <a:solidFill>
              <a:schemeClr val="tx1"/>
            </a:solidFill>
          </a:endParaRPr>
        </a:p>
      </dgm:t>
    </dgm:pt>
    <dgm:pt modelId="{3CFCFF3F-1052-4139-AC85-1C296ACE639E}" type="parTrans" cxnId="{2D8EAB9F-B2F5-424B-8670-A98F7169F89A}">
      <dgm:prSet/>
      <dgm:spPr/>
      <dgm:t>
        <a:bodyPr/>
        <a:lstStyle/>
        <a:p>
          <a:endParaRPr lang="ru-RU"/>
        </a:p>
      </dgm:t>
    </dgm:pt>
    <dgm:pt modelId="{58441ECB-DF26-46F2-8C0B-2716E68B7805}" type="sibTrans" cxnId="{2D8EAB9F-B2F5-424B-8670-A98F7169F89A}">
      <dgm:prSet/>
      <dgm:spPr/>
      <dgm:t>
        <a:bodyPr/>
        <a:lstStyle/>
        <a:p>
          <a:endParaRPr lang="ru-RU"/>
        </a:p>
      </dgm:t>
    </dgm:pt>
    <dgm:pt modelId="{3AD9047F-EC10-4DD1-B625-907C1B6BDD3A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Формирование активной гражданской позиции учащихся</a:t>
          </a:r>
          <a:endParaRPr lang="ru-RU" sz="3600" b="1" dirty="0">
            <a:solidFill>
              <a:schemeClr val="tx1"/>
            </a:solidFill>
          </a:endParaRPr>
        </a:p>
      </dgm:t>
    </dgm:pt>
    <dgm:pt modelId="{528089C3-FB97-42E8-B98C-9267144F7C75}" type="parTrans" cxnId="{F4DE4A6C-30A0-4F34-8C86-6D507663DA24}">
      <dgm:prSet/>
      <dgm:spPr/>
      <dgm:t>
        <a:bodyPr/>
        <a:lstStyle/>
        <a:p>
          <a:endParaRPr lang="ru-RU"/>
        </a:p>
      </dgm:t>
    </dgm:pt>
    <dgm:pt modelId="{BC97E9D4-831A-4431-A27C-5560F8C3BC9E}" type="sibTrans" cxnId="{F4DE4A6C-30A0-4F34-8C86-6D507663DA24}">
      <dgm:prSet/>
      <dgm:spPr/>
      <dgm:t>
        <a:bodyPr/>
        <a:lstStyle/>
        <a:p>
          <a:endParaRPr lang="ru-RU"/>
        </a:p>
      </dgm:t>
    </dgm:pt>
    <dgm:pt modelId="{324F70EA-00E5-48E6-8C1B-BF25EB90D51B}" type="pres">
      <dgm:prSet presAssocID="{F303D8C6-91E7-43A8-97C9-B6525F1294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B21A8B-5754-40BF-8DA5-781C1F384F49}" type="pres">
      <dgm:prSet presAssocID="{57B25288-1016-4D68-8A00-6A991D35B27C}" presName="arrow" presStyleLbl="node1" presStyleIdx="0" presStyleCnt="2" custScaleY="76572" custRadScaleRad="115684" custRadScaleInc="9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1DD08-7895-4CA0-9DC8-30984387B9D5}" type="pres">
      <dgm:prSet presAssocID="{3AD9047F-EC10-4DD1-B625-907C1B6BDD3A}" presName="arrow" presStyleLbl="node1" presStyleIdx="1" presStyleCnt="2" custScaleY="130561" custRadScaleRad="76567" custRadScaleInc="14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DE4A6C-30A0-4F34-8C86-6D507663DA24}" srcId="{F303D8C6-91E7-43A8-97C9-B6525F1294F2}" destId="{3AD9047F-EC10-4DD1-B625-907C1B6BDD3A}" srcOrd="1" destOrd="0" parTransId="{528089C3-FB97-42E8-B98C-9267144F7C75}" sibTransId="{BC97E9D4-831A-4431-A27C-5560F8C3BC9E}"/>
    <dgm:cxn modelId="{F435AE89-8C38-4A94-9CBF-3EA29128003C}" type="presOf" srcId="{57B25288-1016-4D68-8A00-6A991D35B27C}" destId="{06B21A8B-5754-40BF-8DA5-781C1F384F49}" srcOrd="0" destOrd="0" presId="urn:microsoft.com/office/officeart/2005/8/layout/arrow5"/>
    <dgm:cxn modelId="{2D8EAB9F-B2F5-424B-8670-A98F7169F89A}" srcId="{F303D8C6-91E7-43A8-97C9-B6525F1294F2}" destId="{57B25288-1016-4D68-8A00-6A991D35B27C}" srcOrd="0" destOrd="0" parTransId="{3CFCFF3F-1052-4139-AC85-1C296ACE639E}" sibTransId="{58441ECB-DF26-46F2-8C0B-2716E68B7805}"/>
    <dgm:cxn modelId="{BBCAC74F-6824-4B49-A2A2-B7ED5068F92F}" type="presOf" srcId="{3AD9047F-EC10-4DD1-B625-907C1B6BDD3A}" destId="{EC71DD08-7895-4CA0-9DC8-30984387B9D5}" srcOrd="0" destOrd="0" presId="urn:microsoft.com/office/officeart/2005/8/layout/arrow5"/>
    <dgm:cxn modelId="{D03D557D-BE72-4009-A269-44E1DA89372C}" type="presOf" srcId="{F303D8C6-91E7-43A8-97C9-B6525F1294F2}" destId="{324F70EA-00E5-48E6-8C1B-BF25EB90D51B}" srcOrd="0" destOrd="0" presId="urn:microsoft.com/office/officeart/2005/8/layout/arrow5"/>
    <dgm:cxn modelId="{E1D88808-FFF4-4572-8AC6-5CA11EBEA0AD}" type="presParOf" srcId="{324F70EA-00E5-48E6-8C1B-BF25EB90D51B}" destId="{06B21A8B-5754-40BF-8DA5-781C1F384F49}" srcOrd="0" destOrd="0" presId="urn:microsoft.com/office/officeart/2005/8/layout/arrow5"/>
    <dgm:cxn modelId="{30139680-3F21-488A-A9E8-2A1F159CF75B}" type="presParOf" srcId="{324F70EA-00E5-48E6-8C1B-BF25EB90D51B}" destId="{EC71DD08-7895-4CA0-9DC8-30984387B9D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EB0E86-6DFD-43AE-9E24-BF2CA7D40F9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784917-5097-4097-9D11-F9EE7CE3A4D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задачи</a:t>
          </a:r>
          <a:endParaRPr lang="ru-RU" dirty="0">
            <a:solidFill>
              <a:srgbClr val="002060"/>
            </a:solidFill>
          </a:endParaRPr>
        </a:p>
      </dgm:t>
    </dgm:pt>
    <dgm:pt modelId="{4C1B01E7-8C4D-4598-9AB0-A86FD50D637E}" type="parTrans" cxnId="{128B67FA-928F-4A5C-BC66-020F6FF4DEE5}">
      <dgm:prSet/>
      <dgm:spPr/>
      <dgm:t>
        <a:bodyPr/>
        <a:lstStyle/>
        <a:p>
          <a:endParaRPr lang="ru-RU"/>
        </a:p>
      </dgm:t>
    </dgm:pt>
    <dgm:pt modelId="{4F649577-2A0E-43F5-B7EC-DB4AF5CE04E3}" type="sibTrans" cxnId="{128B67FA-928F-4A5C-BC66-020F6FF4DEE5}">
      <dgm:prSet/>
      <dgm:spPr/>
      <dgm:t>
        <a:bodyPr/>
        <a:lstStyle/>
        <a:p>
          <a:endParaRPr lang="ru-RU"/>
        </a:p>
      </dgm:t>
    </dgm:pt>
    <dgm:pt modelId="{E0BF3659-9306-4B25-9D99-91EAE6DB4A5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Формирование интереса к актуальным проблемам</a:t>
          </a:r>
          <a:endParaRPr lang="ru-RU" b="1" dirty="0">
            <a:solidFill>
              <a:schemeClr val="tx1"/>
            </a:solidFill>
          </a:endParaRPr>
        </a:p>
      </dgm:t>
    </dgm:pt>
    <dgm:pt modelId="{D93FE276-FBBD-4AA4-A2A2-248B57748019}" type="parTrans" cxnId="{7E96FEC3-8CE4-404C-B869-4531F032BB0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3686180-08D6-4AD1-8E35-02C11071DBCE}" type="sibTrans" cxnId="{7E96FEC3-8CE4-404C-B869-4531F032BB0A}">
      <dgm:prSet/>
      <dgm:spPr/>
      <dgm:t>
        <a:bodyPr/>
        <a:lstStyle/>
        <a:p>
          <a:endParaRPr lang="ru-RU"/>
        </a:p>
      </dgm:t>
    </dgm:pt>
    <dgm:pt modelId="{2EE72117-9E57-4005-B127-2DB87131A8B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Принятие ответственности за свое поведение </a:t>
          </a:r>
          <a:endParaRPr lang="ru-RU" b="1" dirty="0">
            <a:solidFill>
              <a:schemeClr val="tx1"/>
            </a:solidFill>
          </a:endParaRPr>
        </a:p>
      </dgm:t>
    </dgm:pt>
    <dgm:pt modelId="{5C6F1BFB-F46B-4C63-891A-2242D2D96FD9}" type="parTrans" cxnId="{F3DDC8BF-1DA8-4995-B18D-4CC3D9D45EA3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7BB3343E-3227-4167-A7F9-8B6E2F08BC32}" type="sibTrans" cxnId="{F3DDC8BF-1DA8-4995-B18D-4CC3D9D45EA3}">
      <dgm:prSet/>
      <dgm:spPr/>
      <dgm:t>
        <a:bodyPr/>
        <a:lstStyle/>
        <a:p>
          <a:endParaRPr lang="ru-RU"/>
        </a:p>
      </dgm:t>
    </dgm:pt>
    <dgm:pt modelId="{33F573BA-03A9-4ABD-BD8A-20319A4D8950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Развитие навыка оценки политической ситуации </a:t>
          </a:r>
          <a:endParaRPr lang="ru-RU" b="1" dirty="0">
            <a:solidFill>
              <a:schemeClr val="tx1"/>
            </a:solidFill>
          </a:endParaRPr>
        </a:p>
      </dgm:t>
    </dgm:pt>
    <dgm:pt modelId="{0402A2C9-1C79-4C9B-A59D-1201044B41D3}" type="parTrans" cxnId="{D6DCF179-1D27-44D7-AE13-605BA12F03E8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DE4EBF4-7ACE-4C76-A2A2-D7A55A660C3D}" type="sibTrans" cxnId="{D6DCF179-1D27-44D7-AE13-605BA12F03E8}">
      <dgm:prSet/>
      <dgm:spPr/>
      <dgm:t>
        <a:bodyPr/>
        <a:lstStyle/>
        <a:p>
          <a:endParaRPr lang="ru-RU"/>
        </a:p>
      </dgm:t>
    </dgm:pt>
    <dgm:pt modelId="{F974F56A-60F7-4030-80D4-483007D2FBD7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Создание условий для приобретения подростков нового социального опыта</a:t>
          </a:r>
        </a:p>
      </dgm:t>
    </dgm:pt>
    <dgm:pt modelId="{139CFDD7-A163-4D41-B561-67C1FEFF5B33}" type="parTrans" cxnId="{C8DB4C19-A9F7-4F9F-B1E3-8814E2BE9102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D15BA03B-5CA3-4180-8D3E-1B7FED95075A}" type="sibTrans" cxnId="{C8DB4C19-A9F7-4F9F-B1E3-8814E2BE9102}">
      <dgm:prSet/>
      <dgm:spPr/>
      <dgm:t>
        <a:bodyPr/>
        <a:lstStyle/>
        <a:p>
          <a:endParaRPr lang="ru-RU"/>
        </a:p>
      </dgm:t>
    </dgm:pt>
    <dgm:pt modelId="{09EEA086-0215-4297-862C-19B687CD7C97}" type="pres">
      <dgm:prSet presAssocID="{61EB0E86-6DFD-43AE-9E24-BF2CA7D40F9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E99023-13EE-453E-B2CC-33D35B595BA9}" type="pres">
      <dgm:prSet presAssocID="{1C784917-5097-4097-9D11-F9EE7CE3A4D9}" presName="centerShape" presStyleLbl="node0" presStyleIdx="0" presStyleCnt="1" custLinFactNeighborX="-2121" custLinFactNeighborY="-13754"/>
      <dgm:spPr/>
      <dgm:t>
        <a:bodyPr/>
        <a:lstStyle/>
        <a:p>
          <a:endParaRPr lang="ru-RU"/>
        </a:p>
      </dgm:t>
    </dgm:pt>
    <dgm:pt modelId="{F7D8321F-CBEC-4D5F-BA26-269F0D6C5E8B}" type="pres">
      <dgm:prSet presAssocID="{139CFDD7-A163-4D41-B561-67C1FEFF5B33}" presName="parTrans" presStyleLbl="bgSibTrans2D1" presStyleIdx="0" presStyleCnt="4" custLinFactNeighborX="11352" custLinFactNeighborY="-7021"/>
      <dgm:spPr/>
      <dgm:t>
        <a:bodyPr/>
        <a:lstStyle/>
        <a:p>
          <a:endParaRPr lang="ru-RU"/>
        </a:p>
      </dgm:t>
    </dgm:pt>
    <dgm:pt modelId="{D117A14D-BA88-4B4A-976C-7CAAFC642643}" type="pres">
      <dgm:prSet presAssocID="{F974F56A-60F7-4030-80D4-483007D2FBD7}" presName="node" presStyleLbl="node1" presStyleIdx="0" presStyleCnt="4" custScaleX="181229" custRadScaleRad="130569" custRadScaleInc="74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97903-005C-43D3-B620-F2E381846391}" type="pres">
      <dgm:prSet presAssocID="{D93FE276-FBBD-4AA4-A2A2-248B57748019}" presName="parTrans" presStyleLbl="bgSibTrans2D1" presStyleIdx="1" presStyleCnt="4" custLinFactNeighborX="9360" custLinFactNeighborY="17880"/>
      <dgm:spPr/>
      <dgm:t>
        <a:bodyPr/>
        <a:lstStyle/>
        <a:p>
          <a:endParaRPr lang="ru-RU"/>
        </a:p>
      </dgm:t>
    </dgm:pt>
    <dgm:pt modelId="{E713B4AC-54BC-4748-B692-F18F1438EC3F}" type="pres">
      <dgm:prSet presAssocID="{E0BF3659-9306-4B25-9D99-91EAE6DB4A5F}" presName="node" presStyleLbl="node1" presStyleIdx="1" presStyleCnt="4" custScaleX="123937" custScaleY="132060" custRadScaleRad="102993" custRadScaleInc="-155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C9649-C83A-4E7C-A3C5-3A30A367319C}" type="pres">
      <dgm:prSet presAssocID="{0402A2C9-1C79-4C9B-A59D-1201044B41D3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DD71D334-B800-4D3B-8170-04C78E4E69D3}" type="pres">
      <dgm:prSet presAssocID="{33F573BA-03A9-4ABD-BD8A-20319A4D8950}" presName="node" presStyleLbl="node1" presStyleIdx="2" presStyleCnt="4" custScaleX="156490" custRadScaleRad="109891" custRadScaleInc="9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1F350-3862-4566-976E-B76CCAD9C266}" type="pres">
      <dgm:prSet presAssocID="{5C6F1BFB-F46B-4C63-891A-2242D2D96FD9}" presName="parTrans" presStyleLbl="bgSibTrans2D1" presStyleIdx="3" presStyleCnt="4" custLinFactNeighborX="-10525" custLinFactNeighborY="-18344"/>
      <dgm:spPr/>
      <dgm:t>
        <a:bodyPr/>
        <a:lstStyle/>
        <a:p>
          <a:endParaRPr lang="ru-RU"/>
        </a:p>
      </dgm:t>
    </dgm:pt>
    <dgm:pt modelId="{BF0C18B6-5058-4131-9CCB-4AA963ED5532}" type="pres">
      <dgm:prSet presAssocID="{2EE72117-9E57-4005-B127-2DB87131A8BC}" presName="node" presStyleLbl="node1" presStyleIdx="3" presStyleCnt="4" custScaleY="124046" custRadScaleRad="80608" custRadScaleInc="54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F08709-AB89-417C-B66E-046FCE5D8751}" type="presOf" srcId="{2EE72117-9E57-4005-B127-2DB87131A8BC}" destId="{BF0C18B6-5058-4131-9CCB-4AA963ED5532}" srcOrd="0" destOrd="0" presId="urn:microsoft.com/office/officeart/2005/8/layout/radial4"/>
    <dgm:cxn modelId="{746D1E01-1BAF-4B7C-9940-115A69784BB9}" type="presOf" srcId="{33F573BA-03A9-4ABD-BD8A-20319A4D8950}" destId="{DD71D334-B800-4D3B-8170-04C78E4E69D3}" srcOrd="0" destOrd="0" presId="urn:microsoft.com/office/officeart/2005/8/layout/radial4"/>
    <dgm:cxn modelId="{C8DB4C19-A9F7-4F9F-B1E3-8814E2BE9102}" srcId="{1C784917-5097-4097-9D11-F9EE7CE3A4D9}" destId="{F974F56A-60F7-4030-80D4-483007D2FBD7}" srcOrd="0" destOrd="0" parTransId="{139CFDD7-A163-4D41-B561-67C1FEFF5B33}" sibTransId="{D15BA03B-5CA3-4180-8D3E-1B7FED95075A}"/>
    <dgm:cxn modelId="{7E96FEC3-8CE4-404C-B869-4531F032BB0A}" srcId="{1C784917-5097-4097-9D11-F9EE7CE3A4D9}" destId="{E0BF3659-9306-4B25-9D99-91EAE6DB4A5F}" srcOrd="1" destOrd="0" parTransId="{D93FE276-FBBD-4AA4-A2A2-248B57748019}" sibTransId="{93686180-08D6-4AD1-8E35-02C11071DBCE}"/>
    <dgm:cxn modelId="{D6DCF179-1D27-44D7-AE13-605BA12F03E8}" srcId="{1C784917-5097-4097-9D11-F9EE7CE3A4D9}" destId="{33F573BA-03A9-4ABD-BD8A-20319A4D8950}" srcOrd="2" destOrd="0" parTransId="{0402A2C9-1C79-4C9B-A59D-1201044B41D3}" sibTransId="{6DE4EBF4-7ACE-4C76-A2A2-D7A55A660C3D}"/>
    <dgm:cxn modelId="{8E61D444-FC91-41B1-B2B6-F44229211CEF}" type="presOf" srcId="{61EB0E86-6DFD-43AE-9E24-BF2CA7D40F92}" destId="{09EEA086-0215-4297-862C-19B687CD7C97}" srcOrd="0" destOrd="0" presId="urn:microsoft.com/office/officeart/2005/8/layout/radial4"/>
    <dgm:cxn modelId="{FABEBB52-79A0-4054-9B6E-3086FDE50125}" type="presOf" srcId="{0402A2C9-1C79-4C9B-A59D-1201044B41D3}" destId="{299C9649-C83A-4E7C-A3C5-3A30A367319C}" srcOrd="0" destOrd="0" presId="urn:microsoft.com/office/officeart/2005/8/layout/radial4"/>
    <dgm:cxn modelId="{8E650E2F-A152-4876-ADFE-46009253EAC2}" type="presOf" srcId="{D93FE276-FBBD-4AA4-A2A2-248B57748019}" destId="{CD597903-005C-43D3-B620-F2E381846391}" srcOrd="0" destOrd="0" presId="urn:microsoft.com/office/officeart/2005/8/layout/radial4"/>
    <dgm:cxn modelId="{F3DDC8BF-1DA8-4995-B18D-4CC3D9D45EA3}" srcId="{1C784917-5097-4097-9D11-F9EE7CE3A4D9}" destId="{2EE72117-9E57-4005-B127-2DB87131A8BC}" srcOrd="3" destOrd="0" parTransId="{5C6F1BFB-F46B-4C63-891A-2242D2D96FD9}" sibTransId="{7BB3343E-3227-4167-A7F9-8B6E2F08BC32}"/>
    <dgm:cxn modelId="{8B226883-E83D-4820-825A-280B93193E04}" type="presOf" srcId="{F974F56A-60F7-4030-80D4-483007D2FBD7}" destId="{D117A14D-BA88-4B4A-976C-7CAAFC642643}" srcOrd="0" destOrd="0" presId="urn:microsoft.com/office/officeart/2005/8/layout/radial4"/>
    <dgm:cxn modelId="{128B67FA-928F-4A5C-BC66-020F6FF4DEE5}" srcId="{61EB0E86-6DFD-43AE-9E24-BF2CA7D40F92}" destId="{1C784917-5097-4097-9D11-F9EE7CE3A4D9}" srcOrd="0" destOrd="0" parTransId="{4C1B01E7-8C4D-4598-9AB0-A86FD50D637E}" sibTransId="{4F649577-2A0E-43F5-B7EC-DB4AF5CE04E3}"/>
    <dgm:cxn modelId="{D58EB2BF-4438-4C61-A725-62D707180D76}" type="presOf" srcId="{139CFDD7-A163-4D41-B561-67C1FEFF5B33}" destId="{F7D8321F-CBEC-4D5F-BA26-269F0D6C5E8B}" srcOrd="0" destOrd="0" presId="urn:microsoft.com/office/officeart/2005/8/layout/radial4"/>
    <dgm:cxn modelId="{48B5CBA2-B096-485F-91E4-4860D4D67FB2}" type="presOf" srcId="{1C784917-5097-4097-9D11-F9EE7CE3A4D9}" destId="{E0E99023-13EE-453E-B2CC-33D35B595BA9}" srcOrd="0" destOrd="0" presId="urn:microsoft.com/office/officeart/2005/8/layout/radial4"/>
    <dgm:cxn modelId="{170165F4-AD11-42FB-AB18-83B7734B0D1F}" type="presOf" srcId="{E0BF3659-9306-4B25-9D99-91EAE6DB4A5F}" destId="{E713B4AC-54BC-4748-B692-F18F1438EC3F}" srcOrd="0" destOrd="0" presId="urn:microsoft.com/office/officeart/2005/8/layout/radial4"/>
    <dgm:cxn modelId="{5A0A597E-E53F-49A1-85C2-415681D668B4}" type="presOf" srcId="{5C6F1BFB-F46B-4C63-891A-2242D2D96FD9}" destId="{2951F350-3862-4566-976E-B76CCAD9C266}" srcOrd="0" destOrd="0" presId="urn:microsoft.com/office/officeart/2005/8/layout/radial4"/>
    <dgm:cxn modelId="{77064E15-EEEA-4E63-BF35-1EDC92E902D4}" type="presParOf" srcId="{09EEA086-0215-4297-862C-19B687CD7C97}" destId="{E0E99023-13EE-453E-B2CC-33D35B595BA9}" srcOrd="0" destOrd="0" presId="urn:microsoft.com/office/officeart/2005/8/layout/radial4"/>
    <dgm:cxn modelId="{90827977-39A1-4CEA-9CCC-75E9D6DC189A}" type="presParOf" srcId="{09EEA086-0215-4297-862C-19B687CD7C97}" destId="{F7D8321F-CBEC-4D5F-BA26-269F0D6C5E8B}" srcOrd="1" destOrd="0" presId="urn:microsoft.com/office/officeart/2005/8/layout/radial4"/>
    <dgm:cxn modelId="{52B20209-A99D-4FAF-82AC-857BFABCFB96}" type="presParOf" srcId="{09EEA086-0215-4297-862C-19B687CD7C97}" destId="{D117A14D-BA88-4B4A-976C-7CAAFC642643}" srcOrd="2" destOrd="0" presId="urn:microsoft.com/office/officeart/2005/8/layout/radial4"/>
    <dgm:cxn modelId="{F207A905-9A3C-4C3E-A15C-64B5670E488F}" type="presParOf" srcId="{09EEA086-0215-4297-862C-19B687CD7C97}" destId="{CD597903-005C-43D3-B620-F2E381846391}" srcOrd="3" destOrd="0" presId="urn:microsoft.com/office/officeart/2005/8/layout/radial4"/>
    <dgm:cxn modelId="{6920B59F-4628-44FF-A6C2-FE1C1B6AC560}" type="presParOf" srcId="{09EEA086-0215-4297-862C-19B687CD7C97}" destId="{E713B4AC-54BC-4748-B692-F18F1438EC3F}" srcOrd="4" destOrd="0" presId="urn:microsoft.com/office/officeart/2005/8/layout/radial4"/>
    <dgm:cxn modelId="{5391B96D-3C94-462B-9A99-63A3888F9D18}" type="presParOf" srcId="{09EEA086-0215-4297-862C-19B687CD7C97}" destId="{299C9649-C83A-4E7C-A3C5-3A30A367319C}" srcOrd="5" destOrd="0" presId="urn:microsoft.com/office/officeart/2005/8/layout/radial4"/>
    <dgm:cxn modelId="{F5CFA344-E845-4302-8FDC-1D89312E1715}" type="presParOf" srcId="{09EEA086-0215-4297-862C-19B687CD7C97}" destId="{DD71D334-B800-4D3B-8170-04C78E4E69D3}" srcOrd="6" destOrd="0" presId="urn:microsoft.com/office/officeart/2005/8/layout/radial4"/>
    <dgm:cxn modelId="{87F3A76A-2B1C-46E4-B887-6E3CEB5BC500}" type="presParOf" srcId="{09EEA086-0215-4297-862C-19B687CD7C97}" destId="{2951F350-3862-4566-976E-B76CCAD9C266}" srcOrd="7" destOrd="0" presId="urn:microsoft.com/office/officeart/2005/8/layout/radial4"/>
    <dgm:cxn modelId="{D85DF571-0D68-4C16-8BD3-1DCD757CF311}" type="presParOf" srcId="{09EEA086-0215-4297-862C-19B687CD7C97}" destId="{BF0C18B6-5058-4131-9CCB-4AA963ED553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75A780-4A0C-4819-8307-E1DC44C88FC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12BF2D-142C-4FCB-B299-6C4EED6629B7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C00000"/>
              </a:solidFill>
            </a:rPr>
            <a:t>Конституция</a:t>
          </a:r>
          <a:endParaRPr lang="ru-RU" sz="4400" b="1" dirty="0">
            <a:solidFill>
              <a:srgbClr val="C00000"/>
            </a:solidFill>
          </a:endParaRPr>
        </a:p>
      </dgm:t>
    </dgm:pt>
    <dgm:pt modelId="{C573C8FA-1396-4318-9F0B-1CFD47703C5D}" type="parTrans" cxnId="{813694E5-7CC7-4F0B-A210-05392054C322}">
      <dgm:prSet/>
      <dgm:spPr/>
      <dgm:t>
        <a:bodyPr/>
        <a:lstStyle/>
        <a:p>
          <a:endParaRPr lang="ru-RU"/>
        </a:p>
      </dgm:t>
    </dgm:pt>
    <dgm:pt modelId="{C98C3746-5C0F-498C-A304-3E26F2EA21EC}" type="sibTrans" cxnId="{813694E5-7CC7-4F0B-A210-05392054C322}">
      <dgm:prSet/>
      <dgm:spPr/>
      <dgm:t>
        <a:bodyPr/>
        <a:lstStyle/>
        <a:p>
          <a:endParaRPr lang="ru-RU"/>
        </a:p>
      </dgm:t>
    </dgm:pt>
    <dgm:pt modelId="{CDC10CCD-E8EA-4F07-920C-42EA63FA346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Основа всего текущего законодательства</a:t>
          </a:r>
          <a:endParaRPr lang="ru-RU" dirty="0"/>
        </a:p>
      </dgm:t>
    </dgm:pt>
    <dgm:pt modelId="{59A8C990-D0BD-470A-BAD4-4886E2ADD785}" type="parTrans" cxnId="{7089C4B4-3018-4781-BCAA-89CE83CE8D60}">
      <dgm:prSet/>
      <dgm:spPr/>
      <dgm:t>
        <a:bodyPr/>
        <a:lstStyle/>
        <a:p>
          <a:endParaRPr lang="ru-RU"/>
        </a:p>
      </dgm:t>
    </dgm:pt>
    <dgm:pt modelId="{E20F3040-AD1A-4536-93B0-C0C461521D7F}" type="sibTrans" cxnId="{7089C4B4-3018-4781-BCAA-89CE83CE8D60}">
      <dgm:prSet/>
      <dgm:spPr/>
      <dgm:t>
        <a:bodyPr/>
        <a:lstStyle/>
        <a:p>
          <a:endParaRPr lang="ru-RU"/>
        </a:p>
      </dgm:t>
    </dgm:pt>
    <dgm:pt modelId="{710121D0-18DC-4FEB-A52A-47881E58F31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Принята на референдуме </a:t>
          </a:r>
        </a:p>
        <a:p>
          <a:r>
            <a:rPr lang="ru-RU" dirty="0" smtClean="0">
              <a:solidFill>
                <a:schemeClr val="tx1"/>
              </a:solidFill>
            </a:rPr>
            <a:t>12 декабря 1993 года</a:t>
          </a:r>
          <a:endParaRPr lang="ru-RU" dirty="0">
            <a:solidFill>
              <a:schemeClr val="tx1"/>
            </a:solidFill>
          </a:endParaRPr>
        </a:p>
      </dgm:t>
    </dgm:pt>
    <dgm:pt modelId="{B1483140-00C8-4B8F-8C74-8DD5B6991A53}" type="parTrans" cxnId="{D76C2ED3-9C1F-43E4-805C-45BE212B9FA2}">
      <dgm:prSet/>
      <dgm:spPr/>
      <dgm:t>
        <a:bodyPr/>
        <a:lstStyle/>
        <a:p>
          <a:endParaRPr lang="ru-RU"/>
        </a:p>
      </dgm:t>
    </dgm:pt>
    <dgm:pt modelId="{12A77021-AEC2-48A4-B80B-FC04ADF6C9AE}" type="sibTrans" cxnId="{D76C2ED3-9C1F-43E4-805C-45BE212B9FA2}">
      <dgm:prSet/>
      <dgm:spPr/>
      <dgm:t>
        <a:bodyPr/>
        <a:lstStyle/>
        <a:p>
          <a:endParaRPr lang="ru-RU"/>
        </a:p>
      </dgm:t>
    </dgm:pt>
    <dgm:pt modelId="{DF64B69D-D5AA-4086-981E-0154DE7B6850}" type="pres">
      <dgm:prSet presAssocID="{DD75A780-4A0C-4819-8307-E1DC44C88F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DA6332-39B4-4004-9E24-3DADE9D56BE7}" type="pres">
      <dgm:prSet presAssocID="{710121D0-18DC-4FEB-A52A-47881E58F312}" presName="boxAndChildren" presStyleCnt="0"/>
      <dgm:spPr/>
    </dgm:pt>
    <dgm:pt modelId="{E88DD55C-522D-4327-AEDA-E011ABBB3ACA}" type="pres">
      <dgm:prSet presAssocID="{710121D0-18DC-4FEB-A52A-47881E58F312}" presName="parentTextBox" presStyleLbl="node1" presStyleIdx="0" presStyleCnt="3"/>
      <dgm:spPr/>
      <dgm:t>
        <a:bodyPr/>
        <a:lstStyle/>
        <a:p>
          <a:endParaRPr lang="ru-RU"/>
        </a:p>
      </dgm:t>
    </dgm:pt>
    <dgm:pt modelId="{23F39808-8BFD-4BF0-B7DD-297DF396989A}" type="pres">
      <dgm:prSet presAssocID="{E20F3040-AD1A-4536-93B0-C0C461521D7F}" presName="sp" presStyleCnt="0"/>
      <dgm:spPr/>
    </dgm:pt>
    <dgm:pt modelId="{D8995171-DBBC-4A14-83D3-4AB3F97803FE}" type="pres">
      <dgm:prSet presAssocID="{CDC10CCD-E8EA-4F07-920C-42EA63FA3463}" presName="arrowAndChildren" presStyleCnt="0"/>
      <dgm:spPr/>
    </dgm:pt>
    <dgm:pt modelId="{F2BF9A89-1200-4C98-A60C-1A0E236DFB48}" type="pres">
      <dgm:prSet presAssocID="{CDC10CCD-E8EA-4F07-920C-42EA63FA346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647FE68-DA0B-46F1-9320-135B7B26CBA0}" type="pres">
      <dgm:prSet presAssocID="{C98C3746-5C0F-498C-A304-3E26F2EA21EC}" presName="sp" presStyleCnt="0"/>
      <dgm:spPr/>
    </dgm:pt>
    <dgm:pt modelId="{7645F9FA-7ACD-4577-8FCF-8B44FCA3597A}" type="pres">
      <dgm:prSet presAssocID="{F512BF2D-142C-4FCB-B299-6C4EED6629B7}" presName="arrowAndChildren" presStyleCnt="0"/>
      <dgm:spPr/>
    </dgm:pt>
    <dgm:pt modelId="{D18958F2-6F0C-4638-9D5A-A2469500DCCC}" type="pres">
      <dgm:prSet presAssocID="{F512BF2D-142C-4FCB-B299-6C4EED6629B7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280B854-A498-421C-8EAF-C493A54E8095}" type="presOf" srcId="{710121D0-18DC-4FEB-A52A-47881E58F312}" destId="{E88DD55C-522D-4327-AEDA-E011ABBB3ACA}" srcOrd="0" destOrd="0" presId="urn:microsoft.com/office/officeart/2005/8/layout/process4"/>
    <dgm:cxn modelId="{F1AE73C4-0B9D-40D7-B042-B73E8A363A89}" type="presOf" srcId="{F512BF2D-142C-4FCB-B299-6C4EED6629B7}" destId="{D18958F2-6F0C-4638-9D5A-A2469500DCCC}" srcOrd="0" destOrd="0" presId="urn:microsoft.com/office/officeart/2005/8/layout/process4"/>
    <dgm:cxn modelId="{D76C2ED3-9C1F-43E4-805C-45BE212B9FA2}" srcId="{DD75A780-4A0C-4819-8307-E1DC44C88FCD}" destId="{710121D0-18DC-4FEB-A52A-47881E58F312}" srcOrd="2" destOrd="0" parTransId="{B1483140-00C8-4B8F-8C74-8DD5B6991A53}" sibTransId="{12A77021-AEC2-48A4-B80B-FC04ADF6C9AE}"/>
    <dgm:cxn modelId="{7089C4B4-3018-4781-BCAA-89CE83CE8D60}" srcId="{DD75A780-4A0C-4819-8307-E1DC44C88FCD}" destId="{CDC10CCD-E8EA-4F07-920C-42EA63FA3463}" srcOrd="1" destOrd="0" parTransId="{59A8C990-D0BD-470A-BAD4-4886E2ADD785}" sibTransId="{E20F3040-AD1A-4536-93B0-C0C461521D7F}"/>
    <dgm:cxn modelId="{15BDA179-833E-4609-8160-CCEB22FBB96E}" type="presOf" srcId="{DD75A780-4A0C-4819-8307-E1DC44C88FCD}" destId="{DF64B69D-D5AA-4086-981E-0154DE7B6850}" srcOrd="0" destOrd="0" presId="urn:microsoft.com/office/officeart/2005/8/layout/process4"/>
    <dgm:cxn modelId="{813694E5-7CC7-4F0B-A210-05392054C322}" srcId="{DD75A780-4A0C-4819-8307-E1DC44C88FCD}" destId="{F512BF2D-142C-4FCB-B299-6C4EED6629B7}" srcOrd="0" destOrd="0" parTransId="{C573C8FA-1396-4318-9F0B-1CFD47703C5D}" sibTransId="{C98C3746-5C0F-498C-A304-3E26F2EA21EC}"/>
    <dgm:cxn modelId="{890FBD20-4ECC-404D-AC2B-348B173F9C52}" type="presOf" srcId="{CDC10CCD-E8EA-4F07-920C-42EA63FA3463}" destId="{F2BF9A89-1200-4C98-A60C-1A0E236DFB48}" srcOrd="0" destOrd="0" presId="urn:microsoft.com/office/officeart/2005/8/layout/process4"/>
    <dgm:cxn modelId="{9EE4E5AF-F7B1-483C-BEFE-FEC57417AEFF}" type="presParOf" srcId="{DF64B69D-D5AA-4086-981E-0154DE7B6850}" destId="{5BDA6332-39B4-4004-9E24-3DADE9D56BE7}" srcOrd="0" destOrd="0" presId="urn:microsoft.com/office/officeart/2005/8/layout/process4"/>
    <dgm:cxn modelId="{38BC9EB0-2849-451E-BF68-A1ACB08A4D2A}" type="presParOf" srcId="{5BDA6332-39B4-4004-9E24-3DADE9D56BE7}" destId="{E88DD55C-522D-4327-AEDA-E011ABBB3ACA}" srcOrd="0" destOrd="0" presId="urn:microsoft.com/office/officeart/2005/8/layout/process4"/>
    <dgm:cxn modelId="{EB01471F-FDCD-42CC-AC1A-73BEACC41119}" type="presParOf" srcId="{DF64B69D-D5AA-4086-981E-0154DE7B6850}" destId="{23F39808-8BFD-4BF0-B7DD-297DF396989A}" srcOrd="1" destOrd="0" presId="urn:microsoft.com/office/officeart/2005/8/layout/process4"/>
    <dgm:cxn modelId="{15F654A6-EE89-4746-B7E3-7185AA1C52B7}" type="presParOf" srcId="{DF64B69D-D5AA-4086-981E-0154DE7B6850}" destId="{D8995171-DBBC-4A14-83D3-4AB3F97803FE}" srcOrd="2" destOrd="0" presId="urn:microsoft.com/office/officeart/2005/8/layout/process4"/>
    <dgm:cxn modelId="{5F8D844C-E80F-4F47-8C60-AD068C284A87}" type="presParOf" srcId="{D8995171-DBBC-4A14-83D3-4AB3F97803FE}" destId="{F2BF9A89-1200-4C98-A60C-1A0E236DFB48}" srcOrd="0" destOrd="0" presId="urn:microsoft.com/office/officeart/2005/8/layout/process4"/>
    <dgm:cxn modelId="{321A1F40-4E20-4623-BA71-8D6D0B03418E}" type="presParOf" srcId="{DF64B69D-D5AA-4086-981E-0154DE7B6850}" destId="{A647FE68-DA0B-46F1-9320-135B7B26CBA0}" srcOrd="3" destOrd="0" presId="urn:microsoft.com/office/officeart/2005/8/layout/process4"/>
    <dgm:cxn modelId="{25EEC86A-4077-49EF-96E3-0683FBEE128F}" type="presParOf" srcId="{DF64B69D-D5AA-4086-981E-0154DE7B6850}" destId="{7645F9FA-7ACD-4577-8FCF-8B44FCA3597A}" srcOrd="4" destOrd="0" presId="urn:microsoft.com/office/officeart/2005/8/layout/process4"/>
    <dgm:cxn modelId="{641CA9F4-0417-41D1-9FAA-A11853C86C69}" type="presParOf" srcId="{7645F9FA-7ACD-4577-8FCF-8B44FCA3597A}" destId="{D18958F2-6F0C-4638-9D5A-A2469500DCC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2867C4-A1A0-4E96-9226-6E8C2AADC0E9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15947A13-972A-4307-8567-C001B46CD00F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Глава2, </a:t>
          </a:r>
        </a:p>
        <a:p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статья 32, п.1</a:t>
          </a:r>
          <a:endParaRPr lang="ru-RU" dirty="0"/>
        </a:p>
      </dgm:t>
    </dgm:pt>
    <dgm:pt modelId="{9CF786C5-1F08-4284-AE5F-4FB65CBD04D4}" type="parTrans" cxnId="{43CD1E3C-8747-4E3E-887B-F332C96D6BAF}">
      <dgm:prSet/>
      <dgm:spPr/>
      <dgm:t>
        <a:bodyPr/>
        <a:lstStyle/>
        <a:p>
          <a:endParaRPr lang="ru-RU"/>
        </a:p>
      </dgm:t>
    </dgm:pt>
    <dgm:pt modelId="{4F8C78DB-4904-4240-B787-748AF684A6B3}" type="sibTrans" cxnId="{43CD1E3C-8747-4E3E-887B-F332C96D6BAF}">
      <dgm:prSet/>
      <dgm:spPr/>
      <dgm:t>
        <a:bodyPr/>
        <a:lstStyle/>
        <a:p>
          <a:endParaRPr lang="ru-RU"/>
        </a:p>
      </dgm:t>
    </dgm:pt>
    <dgm:pt modelId="{1422C444-1AF6-4785-9699-A78CE8A6AA3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Глава 2, </a:t>
          </a:r>
        </a:p>
        <a:p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статья 32, п.2</a:t>
          </a:r>
          <a:endParaRPr lang="ru-RU" dirty="0"/>
        </a:p>
      </dgm:t>
    </dgm:pt>
    <dgm:pt modelId="{D3A2298C-634D-4D49-A25A-7F17136B9D9D}" type="parTrans" cxnId="{6F1AD0D0-E11D-4A27-A956-AD1483B64A04}">
      <dgm:prSet/>
      <dgm:spPr/>
      <dgm:t>
        <a:bodyPr/>
        <a:lstStyle/>
        <a:p>
          <a:endParaRPr lang="ru-RU"/>
        </a:p>
      </dgm:t>
    </dgm:pt>
    <dgm:pt modelId="{E0303CA7-62EB-4369-951B-7955824D261C}" type="sibTrans" cxnId="{6F1AD0D0-E11D-4A27-A956-AD1483B64A04}">
      <dgm:prSet/>
      <dgm:spPr/>
      <dgm:t>
        <a:bodyPr/>
        <a:lstStyle/>
        <a:p>
          <a:endParaRPr lang="ru-RU"/>
        </a:p>
      </dgm:t>
    </dgm:pt>
    <dgm:pt modelId="{29039A54-E805-43AB-B28A-9E02AB3FAAAC}">
      <dgm:prSet custT="1"/>
      <dgm:spPr/>
      <dgm:t>
        <a:bodyPr/>
        <a:lstStyle/>
        <a:p>
          <a:pPr algn="ctr"/>
          <a:r>
            <a:rPr lang="ru-RU" sz="2400" b="1" dirty="0" smtClean="0"/>
            <a:t>Граждане РФ        имеют право избирать и быть избранными       в органы государственной власти и органы местного самоуправления,          а также участвовать в референдуме</a:t>
          </a:r>
          <a:endParaRPr lang="ru-RU" sz="2400" b="1" dirty="0"/>
        </a:p>
      </dgm:t>
    </dgm:pt>
    <dgm:pt modelId="{482018D1-813C-4DC2-B418-90AB4AC4C066}" type="parTrans" cxnId="{7C8E3DE4-608F-452C-897E-56907A7A4F11}">
      <dgm:prSet/>
      <dgm:spPr/>
      <dgm:t>
        <a:bodyPr/>
        <a:lstStyle/>
        <a:p>
          <a:endParaRPr lang="ru-RU"/>
        </a:p>
      </dgm:t>
    </dgm:pt>
    <dgm:pt modelId="{388684BC-A0D0-4271-B92E-081835AFA064}" type="sibTrans" cxnId="{7C8E3DE4-608F-452C-897E-56907A7A4F11}">
      <dgm:prSet/>
      <dgm:spPr/>
      <dgm:t>
        <a:bodyPr/>
        <a:lstStyle/>
        <a:p>
          <a:endParaRPr lang="ru-RU"/>
        </a:p>
      </dgm:t>
    </dgm:pt>
    <dgm:pt modelId="{12558B09-CB54-4321-931E-6A60430D6DE9}">
      <dgm:prSet custT="1"/>
      <dgm:spPr/>
      <dgm:t>
        <a:bodyPr/>
        <a:lstStyle/>
        <a:p>
          <a:pPr algn="ctr"/>
          <a:r>
            <a:rPr lang="ru-RU" sz="3600" b="1" dirty="0" smtClean="0"/>
            <a:t>Граждане РФ имеют право участвовать         в управлении государства</a:t>
          </a:r>
          <a:endParaRPr lang="ru-RU" sz="3600" b="1" dirty="0"/>
        </a:p>
      </dgm:t>
    </dgm:pt>
    <dgm:pt modelId="{FD9E762A-F438-4487-BAA8-507963D17E41}" type="parTrans" cxnId="{95C2E8A9-8944-4962-9F88-F091FEE6B056}">
      <dgm:prSet/>
      <dgm:spPr/>
      <dgm:t>
        <a:bodyPr/>
        <a:lstStyle/>
        <a:p>
          <a:endParaRPr lang="ru-RU"/>
        </a:p>
      </dgm:t>
    </dgm:pt>
    <dgm:pt modelId="{4C72C940-CC7B-4DF1-8125-332405D7EA99}" type="sibTrans" cxnId="{95C2E8A9-8944-4962-9F88-F091FEE6B056}">
      <dgm:prSet/>
      <dgm:spPr/>
      <dgm:t>
        <a:bodyPr/>
        <a:lstStyle/>
        <a:p>
          <a:endParaRPr lang="ru-RU"/>
        </a:p>
      </dgm:t>
    </dgm:pt>
    <dgm:pt modelId="{23F2B857-CE25-4771-AE9C-B7DC1BA8F6C9}">
      <dgm:prSet/>
      <dgm:spPr/>
      <dgm:t>
        <a:bodyPr/>
        <a:lstStyle/>
        <a:p>
          <a:pPr algn="l"/>
          <a:endParaRPr lang="ru-RU" sz="4100" dirty="0"/>
        </a:p>
      </dgm:t>
    </dgm:pt>
    <dgm:pt modelId="{D645398C-A1ED-4688-8F72-439204CF3942}" type="parTrans" cxnId="{6C79636B-54D2-4324-9A6A-B3B93CEA14FA}">
      <dgm:prSet/>
      <dgm:spPr/>
      <dgm:t>
        <a:bodyPr/>
        <a:lstStyle/>
        <a:p>
          <a:endParaRPr lang="ru-RU"/>
        </a:p>
      </dgm:t>
    </dgm:pt>
    <dgm:pt modelId="{172BA5CF-D004-41A8-99F7-6A720F2FDE51}" type="sibTrans" cxnId="{6C79636B-54D2-4324-9A6A-B3B93CEA14FA}">
      <dgm:prSet/>
      <dgm:spPr/>
      <dgm:t>
        <a:bodyPr/>
        <a:lstStyle/>
        <a:p>
          <a:endParaRPr lang="ru-RU"/>
        </a:p>
      </dgm:t>
    </dgm:pt>
    <dgm:pt modelId="{27855E53-A347-4C5F-BA5A-3EB5D72E1A93}" type="pres">
      <dgm:prSet presAssocID="{872867C4-A1A0-4E96-9226-6E8C2AADC0E9}" presName="diagram" presStyleCnt="0">
        <dgm:presLayoutVars>
          <dgm:dir/>
          <dgm:animLvl val="lvl"/>
          <dgm:resizeHandles val="exact"/>
        </dgm:presLayoutVars>
      </dgm:prSet>
      <dgm:spPr/>
    </dgm:pt>
    <dgm:pt modelId="{5A7FD254-761B-47CD-9D73-4EF59D6BA3A6}" type="pres">
      <dgm:prSet presAssocID="{15947A13-972A-4307-8567-C001B46CD00F}" presName="compNode" presStyleCnt="0"/>
      <dgm:spPr/>
    </dgm:pt>
    <dgm:pt modelId="{F9F6481E-AF10-49C2-A8E6-88B5A60592EC}" type="pres">
      <dgm:prSet presAssocID="{15947A13-972A-4307-8567-C001B46CD00F}" presName="childRect" presStyleLbl="bgAcc1" presStyleIdx="0" presStyleCnt="2" custScaleY="138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32B0B-D66E-4A3F-8ADD-19D7128AD7E1}" type="pres">
      <dgm:prSet presAssocID="{15947A13-972A-4307-8567-C001B46CD00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B463B-8268-4C5F-B3AC-7DF5CC846088}" type="pres">
      <dgm:prSet presAssocID="{15947A13-972A-4307-8567-C001B46CD00F}" presName="parentRect" presStyleLbl="alignNode1" presStyleIdx="0" presStyleCnt="2" custScaleY="86141"/>
      <dgm:spPr/>
      <dgm:t>
        <a:bodyPr/>
        <a:lstStyle/>
        <a:p>
          <a:endParaRPr lang="ru-RU"/>
        </a:p>
      </dgm:t>
    </dgm:pt>
    <dgm:pt modelId="{57D851EA-1BBB-4AC3-9392-97E17F4F4A90}" type="pres">
      <dgm:prSet presAssocID="{15947A13-972A-4307-8567-C001B46CD00F}" presName="adorn" presStyleLbl="fgAccFollowNode1" presStyleIdx="0" presStyleCnt="2"/>
      <dgm:spPr/>
    </dgm:pt>
    <dgm:pt modelId="{9E0E8F80-1B6E-47F4-903B-96A212347BF3}" type="pres">
      <dgm:prSet presAssocID="{4F8C78DB-4904-4240-B787-748AF684A6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73E6C6-1A4B-4B87-8AF5-B9E2DC3196BA}" type="pres">
      <dgm:prSet presAssocID="{1422C444-1AF6-4785-9699-A78CE8A6AA38}" presName="compNode" presStyleCnt="0"/>
      <dgm:spPr/>
    </dgm:pt>
    <dgm:pt modelId="{4418205D-0B4D-411C-ADBB-266759EB9DB9}" type="pres">
      <dgm:prSet presAssocID="{1422C444-1AF6-4785-9699-A78CE8A6AA38}" presName="childRect" presStyleLbl="bgAcc1" presStyleIdx="1" presStyleCnt="2" custScaleY="134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728D3-3525-4D49-B2BE-5286A618264A}" type="pres">
      <dgm:prSet presAssocID="{1422C444-1AF6-4785-9699-A78CE8A6AA3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EF76C-B9E6-46F1-9BCD-FEFD63B96A40}" type="pres">
      <dgm:prSet presAssocID="{1422C444-1AF6-4785-9699-A78CE8A6AA38}" presName="parentRect" presStyleLbl="alignNode1" presStyleIdx="1" presStyleCnt="2" custScaleY="78884"/>
      <dgm:spPr/>
      <dgm:t>
        <a:bodyPr/>
        <a:lstStyle/>
        <a:p>
          <a:endParaRPr lang="ru-RU"/>
        </a:p>
      </dgm:t>
    </dgm:pt>
    <dgm:pt modelId="{82D854AF-81D9-4DB2-8EAA-0BF023C6E4AC}" type="pres">
      <dgm:prSet presAssocID="{1422C444-1AF6-4785-9699-A78CE8A6AA38}" presName="adorn" presStyleLbl="fgAccFollowNode1" presStyleIdx="1" presStyleCnt="2"/>
      <dgm:spPr/>
    </dgm:pt>
  </dgm:ptLst>
  <dgm:cxnLst>
    <dgm:cxn modelId="{6C79636B-54D2-4324-9A6A-B3B93CEA14FA}" srcId="{15947A13-972A-4307-8567-C001B46CD00F}" destId="{23F2B857-CE25-4771-AE9C-B7DC1BA8F6C9}" srcOrd="1" destOrd="0" parTransId="{D645398C-A1ED-4688-8F72-439204CF3942}" sibTransId="{172BA5CF-D004-41A8-99F7-6A720F2FDE51}"/>
    <dgm:cxn modelId="{7EBC04DF-C093-41B2-A370-8B14EC5133FC}" type="presOf" srcId="{12558B09-CB54-4321-931E-6A60430D6DE9}" destId="{F9F6481E-AF10-49C2-A8E6-88B5A60592EC}" srcOrd="0" destOrd="0" presId="urn:microsoft.com/office/officeart/2005/8/layout/bList2#1"/>
    <dgm:cxn modelId="{7FABA069-12A8-4530-A679-F68892C57219}" type="presOf" srcId="{29039A54-E805-43AB-B28A-9E02AB3FAAAC}" destId="{4418205D-0B4D-411C-ADBB-266759EB9DB9}" srcOrd="0" destOrd="0" presId="urn:microsoft.com/office/officeart/2005/8/layout/bList2#1"/>
    <dgm:cxn modelId="{0E7C5F79-D01E-442C-899C-CD8B62C0B701}" type="presOf" srcId="{872867C4-A1A0-4E96-9226-6E8C2AADC0E9}" destId="{27855E53-A347-4C5F-BA5A-3EB5D72E1A93}" srcOrd="0" destOrd="0" presId="urn:microsoft.com/office/officeart/2005/8/layout/bList2#1"/>
    <dgm:cxn modelId="{A5A7F3FF-9931-469B-A8B6-F7279E1B7E12}" type="presOf" srcId="{15947A13-972A-4307-8567-C001B46CD00F}" destId="{4EBB463B-8268-4C5F-B3AC-7DF5CC846088}" srcOrd="1" destOrd="0" presId="urn:microsoft.com/office/officeart/2005/8/layout/bList2#1"/>
    <dgm:cxn modelId="{95C2E8A9-8944-4962-9F88-F091FEE6B056}" srcId="{15947A13-972A-4307-8567-C001B46CD00F}" destId="{12558B09-CB54-4321-931E-6A60430D6DE9}" srcOrd="0" destOrd="0" parTransId="{FD9E762A-F438-4487-BAA8-507963D17E41}" sibTransId="{4C72C940-CC7B-4DF1-8125-332405D7EA99}"/>
    <dgm:cxn modelId="{9A8AAA8D-13B9-469A-BCB4-5EFD8A84F385}" type="presOf" srcId="{4F8C78DB-4904-4240-B787-748AF684A6B3}" destId="{9E0E8F80-1B6E-47F4-903B-96A212347BF3}" srcOrd="0" destOrd="0" presId="urn:microsoft.com/office/officeart/2005/8/layout/bList2#1"/>
    <dgm:cxn modelId="{43CD1E3C-8747-4E3E-887B-F332C96D6BAF}" srcId="{872867C4-A1A0-4E96-9226-6E8C2AADC0E9}" destId="{15947A13-972A-4307-8567-C001B46CD00F}" srcOrd="0" destOrd="0" parTransId="{9CF786C5-1F08-4284-AE5F-4FB65CBD04D4}" sibTransId="{4F8C78DB-4904-4240-B787-748AF684A6B3}"/>
    <dgm:cxn modelId="{7C8E3DE4-608F-452C-897E-56907A7A4F11}" srcId="{1422C444-1AF6-4785-9699-A78CE8A6AA38}" destId="{29039A54-E805-43AB-B28A-9E02AB3FAAAC}" srcOrd="0" destOrd="0" parTransId="{482018D1-813C-4DC2-B418-90AB4AC4C066}" sibTransId="{388684BC-A0D0-4271-B92E-081835AFA064}"/>
    <dgm:cxn modelId="{89B602BC-5AA4-4F72-86AB-F3FFBC943650}" type="presOf" srcId="{15947A13-972A-4307-8567-C001B46CD00F}" destId="{C9B32B0B-D66E-4A3F-8ADD-19D7128AD7E1}" srcOrd="0" destOrd="0" presId="urn:microsoft.com/office/officeart/2005/8/layout/bList2#1"/>
    <dgm:cxn modelId="{07C04A71-6BDA-407E-9C61-3EF162594878}" type="presOf" srcId="{1422C444-1AF6-4785-9699-A78CE8A6AA38}" destId="{ED0EF76C-B9E6-46F1-9BCD-FEFD63B96A40}" srcOrd="1" destOrd="0" presId="urn:microsoft.com/office/officeart/2005/8/layout/bList2#1"/>
    <dgm:cxn modelId="{71DA66E4-D66F-4489-959B-9652B9A936E6}" type="presOf" srcId="{1422C444-1AF6-4785-9699-A78CE8A6AA38}" destId="{296728D3-3525-4D49-B2BE-5286A618264A}" srcOrd="0" destOrd="0" presId="urn:microsoft.com/office/officeart/2005/8/layout/bList2#1"/>
    <dgm:cxn modelId="{ADB3E7B0-A056-446A-B519-D61E6565D3D4}" type="presOf" srcId="{23F2B857-CE25-4771-AE9C-B7DC1BA8F6C9}" destId="{F9F6481E-AF10-49C2-A8E6-88B5A60592EC}" srcOrd="0" destOrd="1" presId="urn:microsoft.com/office/officeart/2005/8/layout/bList2#1"/>
    <dgm:cxn modelId="{6F1AD0D0-E11D-4A27-A956-AD1483B64A04}" srcId="{872867C4-A1A0-4E96-9226-6E8C2AADC0E9}" destId="{1422C444-1AF6-4785-9699-A78CE8A6AA38}" srcOrd="1" destOrd="0" parTransId="{D3A2298C-634D-4D49-A25A-7F17136B9D9D}" sibTransId="{E0303CA7-62EB-4369-951B-7955824D261C}"/>
    <dgm:cxn modelId="{2CADBF0D-8EF1-4A96-B975-311B54839BD1}" type="presParOf" srcId="{27855E53-A347-4C5F-BA5A-3EB5D72E1A93}" destId="{5A7FD254-761B-47CD-9D73-4EF59D6BA3A6}" srcOrd="0" destOrd="0" presId="urn:microsoft.com/office/officeart/2005/8/layout/bList2#1"/>
    <dgm:cxn modelId="{3CFED576-969B-47E1-8A03-BE2911CAB5AE}" type="presParOf" srcId="{5A7FD254-761B-47CD-9D73-4EF59D6BA3A6}" destId="{F9F6481E-AF10-49C2-A8E6-88B5A60592EC}" srcOrd="0" destOrd="0" presId="urn:microsoft.com/office/officeart/2005/8/layout/bList2#1"/>
    <dgm:cxn modelId="{B28474A5-AE47-4C8F-852E-45997D77107A}" type="presParOf" srcId="{5A7FD254-761B-47CD-9D73-4EF59D6BA3A6}" destId="{C9B32B0B-D66E-4A3F-8ADD-19D7128AD7E1}" srcOrd="1" destOrd="0" presId="urn:microsoft.com/office/officeart/2005/8/layout/bList2#1"/>
    <dgm:cxn modelId="{C55491A7-FF0D-4978-9158-D97438792708}" type="presParOf" srcId="{5A7FD254-761B-47CD-9D73-4EF59D6BA3A6}" destId="{4EBB463B-8268-4C5F-B3AC-7DF5CC846088}" srcOrd="2" destOrd="0" presId="urn:microsoft.com/office/officeart/2005/8/layout/bList2#1"/>
    <dgm:cxn modelId="{A8825A21-57E0-44D2-BB0D-F2E28DFF03F6}" type="presParOf" srcId="{5A7FD254-761B-47CD-9D73-4EF59D6BA3A6}" destId="{57D851EA-1BBB-4AC3-9392-97E17F4F4A90}" srcOrd="3" destOrd="0" presId="urn:microsoft.com/office/officeart/2005/8/layout/bList2#1"/>
    <dgm:cxn modelId="{878839AA-302B-4BF8-85DF-2DEE3A7E71CA}" type="presParOf" srcId="{27855E53-A347-4C5F-BA5A-3EB5D72E1A93}" destId="{9E0E8F80-1B6E-47F4-903B-96A212347BF3}" srcOrd="1" destOrd="0" presId="urn:microsoft.com/office/officeart/2005/8/layout/bList2#1"/>
    <dgm:cxn modelId="{A955A44F-16CD-4BD9-8F72-B0B0164EB38B}" type="presParOf" srcId="{27855E53-A347-4C5F-BA5A-3EB5D72E1A93}" destId="{1473E6C6-1A4B-4B87-8AF5-B9E2DC3196BA}" srcOrd="2" destOrd="0" presId="urn:microsoft.com/office/officeart/2005/8/layout/bList2#1"/>
    <dgm:cxn modelId="{5BA50DB7-7BBF-4723-8992-5DECE7C01EEB}" type="presParOf" srcId="{1473E6C6-1A4B-4B87-8AF5-B9E2DC3196BA}" destId="{4418205D-0B4D-411C-ADBB-266759EB9DB9}" srcOrd="0" destOrd="0" presId="urn:microsoft.com/office/officeart/2005/8/layout/bList2#1"/>
    <dgm:cxn modelId="{BD6DF731-47F7-431C-BF2E-1F5E395A9853}" type="presParOf" srcId="{1473E6C6-1A4B-4B87-8AF5-B9E2DC3196BA}" destId="{296728D3-3525-4D49-B2BE-5286A618264A}" srcOrd="1" destOrd="0" presId="urn:microsoft.com/office/officeart/2005/8/layout/bList2#1"/>
    <dgm:cxn modelId="{8FF56E25-6A5C-43A9-A289-757EE3FCC539}" type="presParOf" srcId="{1473E6C6-1A4B-4B87-8AF5-B9E2DC3196BA}" destId="{ED0EF76C-B9E6-46F1-9BCD-FEFD63B96A40}" srcOrd="2" destOrd="0" presId="urn:microsoft.com/office/officeart/2005/8/layout/bList2#1"/>
    <dgm:cxn modelId="{E6E6138E-B5D6-4951-A1DE-FCBB7A8D5EC5}" type="presParOf" srcId="{1473E6C6-1A4B-4B87-8AF5-B9E2DC3196BA}" destId="{82D854AF-81D9-4DB2-8EAA-0BF023C6E4AC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19EBA7-D489-482F-BEE4-E5840B8A5E7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D7504-CE75-417D-A858-55ADF3908989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88 субъектов</a:t>
          </a:r>
          <a:endParaRPr lang="ru-RU" b="1" dirty="0">
            <a:solidFill>
              <a:srgbClr val="C00000"/>
            </a:solidFill>
          </a:endParaRPr>
        </a:p>
      </dgm:t>
    </dgm:pt>
    <dgm:pt modelId="{FA1E33C7-273D-4DE8-8E3C-A0AAF62C55B8}" type="parTrans" cxnId="{A2C24320-1204-4B6A-837D-1309FD3A4020}">
      <dgm:prSet/>
      <dgm:spPr/>
      <dgm:t>
        <a:bodyPr/>
        <a:lstStyle/>
        <a:p>
          <a:endParaRPr lang="ru-RU"/>
        </a:p>
      </dgm:t>
    </dgm:pt>
    <dgm:pt modelId="{264CD38A-AC60-44B5-B6FF-256BF118E387}" type="sibTrans" cxnId="{A2C24320-1204-4B6A-837D-1309FD3A4020}">
      <dgm:prSet/>
      <dgm:spPr/>
      <dgm:t>
        <a:bodyPr/>
        <a:lstStyle/>
        <a:p>
          <a:endParaRPr lang="ru-RU"/>
        </a:p>
      </dgm:t>
    </dgm:pt>
    <dgm:pt modelId="{807A86FA-7F46-41A6-BD77-2FC28656E87A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21 республика</a:t>
          </a:r>
          <a:endParaRPr lang="ru-RU" b="1" dirty="0">
            <a:solidFill>
              <a:srgbClr val="C00000"/>
            </a:solidFill>
          </a:endParaRPr>
        </a:p>
      </dgm:t>
    </dgm:pt>
    <dgm:pt modelId="{27607417-4BB6-4F9B-AFE2-AD254F91CC8D}" type="parTrans" cxnId="{1D9829D5-1658-49DD-883B-F9F99D59CD05}">
      <dgm:prSet/>
      <dgm:spPr/>
      <dgm:t>
        <a:bodyPr/>
        <a:lstStyle/>
        <a:p>
          <a:endParaRPr lang="ru-RU"/>
        </a:p>
      </dgm:t>
    </dgm:pt>
    <dgm:pt modelId="{0CE0BBD3-F0A1-4A76-9382-FF965FDB01E4}" type="sibTrans" cxnId="{1D9829D5-1658-49DD-883B-F9F99D59CD05}">
      <dgm:prSet/>
      <dgm:spPr/>
      <dgm:t>
        <a:bodyPr/>
        <a:lstStyle/>
        <a:p>
          <a:endParaRPr lang="ru-RU"/>
        </a:p>
      </dgm:t>
    </dgm:pt>
    <dgm:pt modelId="{EE88C769-DBAB-41E8-9AB0-1AD955F1334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48 областей</a:t>
          </a:r>
          <a:endParaRPr lang="ru-RU" sz="2800" b="1" dirty="0">
            <a:solidFill>
              <a:srgbClr val="C00000"/>
            </a:solidFill>
          </a:endParaRPr>
        </a:p>
      </dgm:t>
    </dgm:pt>
    <dgm:pt modelId="{54071027-6303-4B99-B57A-2FA4C5438335}" type="parTrans" cxnId="{5AD7F871-3E24-415C-82FC-5658149AE018}">
      <dgm:prSet/>
      <dgm:spPr/>
      <dgm:t>
        <a:bodyPr/>
        <a:lstStyle/>
        <a:p>
          <a:endParaRPr lang="ru-RU"/>
        </a:p>
      </dgm:t>
    </dgm:pt>
    <dgm:pt modelId="{ACA7436C-392C-47EE-9AAB-55C9EADF9C1B}" type="sibTrans" cxnId="{5AD7F871-3E24-415C-82FC-5658149AE018}">
      <dgm:prSet/>
      <dgm:spPr/>
      <dgm:t>
        <a:bodyPr/>
        <a:lstStyle/>
        <a:p>
          <a:endParaRPr lang="ru-RU"/>
        </a:p>
      </dgm:t>
    </dgm:pt>
    <dgm:pt modelId="{9329A182-8A79-4E20-8D1E-B0E7F3C9217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1 автономная область</a:t>
          </a:r>
          <a:endParaRPr lang="ru-RU" sz="2400" b="1" dirty="0">
            <a:solidFill>
              <a:srgbClr val="C00000"/>
            </a:solidFill>
          </a:endParaRPr>
        </a:p>
      </dgm:t>
    </dgm:pt>
    <dgm:pt modelId="{CE1FB3E8-B213-4F70-975D-B77B81F5697E}" type="parTrans" cxnId="{9323407F-7024-4E9A-8597-FC5C49279290}">
      <dgm:prSet/>
      <dgm:spPr/>
      <dgm:t>
        <a:bodyPr/>
        <a:lstStyle/>
        <a:p>
          <a:endParaRPr lang="ru-RU"/>
        </a:p>
      </dgm:t>
    </dgm:pt>
    <dgm:pt modelId="{28C8F23B-2F57-4B75-9F0B-C1A057ABEC9A}" type="sibTrans" cxnId="{9323407F-7024-4E9A-8597-FC5C49279290}">
      <dgm:prSet/>
      <dgm:spPr/>
      <dgm:t>
        <a:bodyPr/>
        <a:lstStyle/>
        <a:p>
          <a:endParaRPr lang="ru-RU"/>
        </a:p>
      </dgm:t>
    </dgm:pt>
    <dgm:pt modelId="{6A7BF40D-4B87-453B-9F3A-CCCCF56664B5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7 краёв</a:t>
          </a:r>
          <a:endParaRPr lang="ru-RU" b="1" dirty="0">
            <a:solidFill>
              <a:srgbClr val="C00000"/>
            </a:solidFill>
          </a:endParaRPr>
        </a:p>
      </dgm:t>
    </dgm:pt>
    <dgm:pt modelId="{33B23BF7-73C2-4F8E-B8EB-E03E4EBB8E2D}" type="parTrans" cxnId="{54753F40-34E8-4712-AB87-96DF1BADAE16}">
      <dgm:prSet/>
      <dgm:spPr/>
      <dgm:t>
        <a:bodyPr/>
        <a:lstStyle/>
        <a:p>
          <a:endParaRPr lang="ru-RU"/>
        </a:p>
      </dgm:t>
    </dgm:pt>
    <dgm:pt modelId="{BCDF40FA-E607-4DE1-BFA2-0DC5262CF630}" type="sibTrans" cxnId="{54753F40-34E8-4712-AB87-96DF1BADAE16}">
      <dgm:prSet/>
      <dgm:spPr/>
      <dgm:t>
        <a:bodyPr/>
        <a:lstStyle/>
        <a:p>
          <a:endParaRPr lang="ru-RU"/>
        </a:p>
      </dgm:t>
    </dgm:pt>
    <dgm:pt modelId="{80AE5B76-C65E-44D6-8DBC-A3C98B5BE05C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9 автономных округов</a:t>
          </a:r>
          <a:endParaRPr lang="ru-RU" b="1" dirty="0">
            <a:solidFill>
              <a:srgbClr val="C00000"/>
            </a:solidFill>
          </a:endParaRPr>
        </a:p>
      </dgm:t>
    </dgm:pt>
    <dgm:pt modelId="{BBB5C669-20F7-4E2D-AB3D-93C923CC80D9}" type="parTrans" cxnId="{05C28DF6-669A-4ED5-BD87-599BA4BA0D21}">
      <dgm:prSet/>
      <dgm:spPr/>
      <dgm:t>
        <a:bodyPr/>
        <a:lstStyle/>
        <a:p>
          <a:endParaRPr lang="ru-RU"/>
        </a:p>
      </dgm:t>
    </dgm:pt>
    <dgm:pt modelId="{CB4821F3-6850-4EE0-AE55-5538C86BC221}" type="sibTrans" cxnId="{05C28DF6-669A-4ED5-BD87-599BA4BA0D21}">
      <dgm:prSet/>
      <dgm:spPr/>
      <dgm:t>
        <a:bodyPr/>
        <a:lstStyle/>
        <a:p>
          <a:endParaRPr lang="ru-RU"/>
        </a:p>
      </dgm:t>
    </dgm:pt>
    <dgm:pt modelId="{B89099F0-8A60-48D1-911E-BA15AE5FBB22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2 города федерального назначения (Москва, </a:t>
          </a:r>
        </a:p>
        <a:p>
          <a:r>
            <a:rPr lang="ru-RU" sz="1800" b="1" dirty="0" smtClean="0">
              <a:solidFill>
                <a:srgbClr val="C00000"/>
              </a:solidFill>
            </a:rPr>
            <a:t>Санкт-Петербург</a:t>
          </a:r>
          <a:endParaRPr lang="ru-RU" sz="1800" b="1" dirty="0">
            <a:solidFill>
              <a:srgbClr val="C00000"/>
            </a:solidFill>
          </a:endParaRPr>
        </a:p>
      </dgm:t>
    </dgm:pt>
    <dgm:pt modelId="{0B547D22-E131-4BC1-B716-312D5639277A}" type="parTrans" cxnId="{CE96DD58-029A-4341-ADBE-036DC1F2CC81}">
      <dgm:prSet/>
      <dgm:spPr/>
      <dgm:t>
        <a:bodyPr/>
        <a:lstStyle/>
        <a:p>
          <a:endParaRPr lang="ru-RU"/>
        </a:p>
      </dgm:t>
    </dgm:pt>
    <dgm:pt modelId="{37F2B214-6A28-4D36-ABD0-EC33AD0302C6}" type="sibTrans" cxnId="{CE96DD58-029A-4341-ADBE-036DC1F2CC81}">
      <dgm:prSet/>
      <dgm:spPr/>
      <dgm:t>
        <a:bodyPr/>
        <a:lstStyle/>
        <a:p>
          <a:endParaRPr lang="ru-RU"/>
        </a:p>
      </dgm:t>
    </dgm:pt>
    <dgm:pt modelId="{3B6815A9-93BE-43F3-93DE-CD5CBC0B752E}" type="pres">
      <dgm:prSet presAssocID="{E619EBA7-D489-482F-BEE4-E5840B8A5E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7D4B6F-B9CC-4D75-A8BC-4B0C5732B2B9}" type="pres">
      <dgm:prSet presAssocID="{030D7504-CE75-417D-A858-55ADF3908989}" presName="vertOne" presStyleCnt="0"/>
      <dgm:spPr/>
    </dgm:pt>
    <dgm:pt modelId="{D5879761-C170-4775-BA3A-6ADCD1BF80D0}" type="pres">
      <dgm:prSet presAssocID="{030D7504-CE75-417D-A858-55ADF390898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1ECE97-6AA0-4210-AAAE-7605186EE7A6}" type="pres">
      <dgm:prSet presAssocID="{030D7504-CE75-417D-A858-55ADF3908989}" presName="parTransOne" presStyleCnt="0"/>
      <dgm:spPr/>
    </dgm:pt>
    <dgm:pt modelId="{B5A86BD8-03D9-49AB-BA42-595F5025AEEA}" type="pres">
      <dgm:prSet presAssocID="{030D7504-CE75-417D-A858-55ADF3908989}" presName="horzOne" presStyleCnt="0"/>
      <dgm:spPr/>
    </dgm:pt>
    <dgm:pt modelId="{CC539DEE-94E5-486F-A12F-0C4592F91E8F}" type="pres">
      <dgm:prSet presAssocID="{807A86FA-7F46-41A6-BD77-2FC28656E87A}" presName="vertTwo" presStyleCnt="0"/>
      <dgm:spPr/>
    </dgm:pt>
    <dgm:pt modelId="{D36FE31E-D297-4B45-A600-931DB4091C4B}" type="pres">
      <dgm:prSet presAssocID="{807A86FA-7F46-41A6-BD77-2FC28656E87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3F3C4B-1B98-4B4C-B25C-D036869A3E7F}" type="pres">
      <dgm:prSet presAssocID="{807A86FA-7F46-41A6-BD77-2FC28656E87A}" presName="parTransTwo" presStyleCnt="0"/>
      <dgm:spPr/>
    </dgm:pt>
    <dgm:pt modelId="{209A1B87-76FD-490B-8CD8-D84A4C80D477}" type="pres">
      <dgm:prSet presAssocID="{807A86FA-7F46-41A6-BD77-2FC28656E87A}" presName="horzTwo" presStyleCnt="0"/>
      <dgm:spPr/>
    </dgm:pt>
    <dgm:pt modelId="{187EDAB2-EDC5-4331-960F-52238EC4F9A0}" type="pres">
      <dgm:prSet presAssocID="{EE88C769-DBAB-41E8-9AB0-1AD955F1334C}" presName="vertThree" presStyleCnt="0"/>
      <dgm:spPr/>
    </dgm:pt>
    <dgm:pt modelId="{E155B541-CF2C-497D-8A6B-B62B37179313}" type="pres">
      <dgm:prSet presAssocID="{EE88C769-DBAB-41E8-9AB0-1AD955F1334C}" presName="txThree" presStyleLbl="node3" presStyleIdx="0" presStyleCnt="4" custLinFactNeighborX="9220" custLinFactNeighborY="-4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E0FD05-6D64-41AA-848F-19101B6F59D7}" type="pres">
      <dgm:prSet presAssocID="{EE88C769-DBAB-41E8-9AB0-1AD955F1334C}" presName="horzThree" presStyleCnt="0"/>
      <dgm:spPr/>
    </dgm:pt>
    <dgm:pt modelId="{18D8D7EE-F543-4FAA-9444-D79ABB452010}" type="pres">
      <dgm:prSet presAssocID="{ACA7436C-392C-47EE-9AAB-55C9EADF9C1B}" presName="sibSpaceThree" presStyleCnt="0"/>
      <dgm:spPr/>
    </dgm:pt>
    <dgm:pt modelId="{8FFB08E8-B1CF-4B98-9538-EDD993CA7180}" type="pres">
      <dgm:prSet presAssocID="{B89099F0-8A60-48D1-911E-BA15AE5FBB22}" presName="vertThree" presStyleCnt="0"/>
      <dgm:spPr/>
    </dgm:pt>
    <dgm:pt modelId="{DFBD738A-2ECF-4566-AE96-E6BDF0621735}" type="pres">
      <dgm:prSet presAssocID="{B89099F0-8A60-48D1-911E-BA15AE5FBB22}" presName="txThree" presStyleLbl="node3" presStyleIdx="1" presStyleCnt="4" custLinFactNeighborX="7926" custLinFactNeighborY="-4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F09FD8-7C24-4743-A9E3-37A08E7AF8DC}" type="pres">
      <dgm:prSet presAssocID="{B89099F0-8A60-48D1-911E-BA15AE5FBB22}" presName="horzThree" presStyleCnt="0"/>
      <dgm:spPr/>
    </dgm:pt>
    <dgm:pt modelId="{F1F4808E-21EF-40FF-8C2A-21207CB6664F}" type="pres">
      <dgm:prSet presAssocID="{37F2B214-6A28-4D36-ABD0-EC33AD0302C6}" presName="sibSpaceThree" presStyleCnt="0"/>
      <dgm:spPr/>
    </dgm:pt>
    <dgm:pt modelId="{C030F04F-B26E-4DF7-AD0B-61A0B728EB9E}" type="pres">
      <dgm:prSet presAssocID="{9329A182-8A79-4E20-8D1E-B0E7F3C92177}" presName="vertThree" presStyleCnt="0"/>
      <dgm:spPr/>
    </dgm:pt>
    <dgm:pt modelId="{3E3973A5-FDBE-4ECE-8576-1C11725B453C}" type="pres">
      <dgm:prSet presAssocID="{9329A182-8A79-4E20-8D1E-B0E7F3C92177}" presName="txThree" presStyleLbl="node3" presStyleIdx="2" presStyleCnt="4" custLinFactNeighborX="6632" custLinFactNeighborY="-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35C42A-829A-4A1B-9A78-4B987BD99CE4}" type="pres">
      <dgm:prSet presAssocID="{9329A182-8A79-4E20-8D1E-B0E7F3C92177}" presName="horzThree" presStyleCnt="0"/>
      <dgm:spPr/>
    </dgm:pt>
    <dgm:pt modelId="{27FD8CCF-93A1-460A-BB7C-0B763E943774}" type="pres">
      <dgm:prSet presAssocID="{0CE0BBD3-F0A1-4A76-9382-FF965FDB01E4}" presName="sibSpaceTwo" presStyleCnt="0"/>
      <dgm:spPr/>
    </dgm:pt>
    <dgm:pt modelId="{A68FD6A2-C21C-48CF-9963-EE26C0D0B7AC}" type="pres">
      <dgm:prSet presAssocID="{6A7BF40D-4B87-453B-9F3A-CCCCF56664B5}" presName="vertTwo" presStyleCnt="0"/>
      <dgm:spPr/>
    </dgm:pt>
    <dgm:pt modelId="{C53205AB-6226-473E-BC66-08CBB7E5FC8C}" type="pres">
      <dgm:prSet presAssocID="{6A7BF40D-4B87-453B-9F3A-CCCCF56664B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D57C2C-9300-407A-BF2F-4FFCC21CF2E7}" type="pres">
      <dgm:prSet presAssocID="{6A7BF40D-4B87-453B-9F3A-CCCCF56664B5}" presName="parTransTwo" presStyleCnt="0"/>
      <dgm:spPr/>
    </dgm:pt>
    <dgm:pt modelId="{5D85A7ED-541E-47A3-A964-3DF4FD3995EF}" type="pres">
      <dgm:prSet presAssocID="{6A7BF40D-4B87-453B-9F3A-CCCCF56664B5}" presName="horzTwo" presStyleCnt="0"/>
      <dgm:spPr/>
    </dgm:pt>
    <dgm:pt modelId="{88CDF6CD-5BA5-42B9-B298-AF49452D20DE}" type="pres">
      <dgm:prSet presAssocID="{80AE5B76-C65E-44D6-8DBC-A3C98B5BE05C}" presName="vertThree" presStyleCnt="0"/>
      <dgm:spPr/>
    </dgm:pt>
    <dgm:pt modelId="{4E9A65AE-BFD7-47D1-BAF9-AA7B60A32F30}" type="pres">
      <dgm:prSet presAssocID="{80AE5B76-C65E-44D6-8DBC-A3C98B5BE05C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908B9B-26D9-4ED4-8715-A8E70D241F5E}" type="pres">
      <dgm:prSet presAssocID="{80AE5B76-C65E-44D6-8DBC-A3C98B5BE05C}" presName="horzThree" presStyleCnt="0"/>
      <dgm:spPr/>
    </dgm:pt>
  </dgm:ptLst>
  <dgm:cxnLst>
    <dgm:cxn modelId="{57FDFF97-7524-42DB-9B42-559809AFB444}" type="presOf" srcId="{EE88C769-DBAB-41E8-9AB0-1AD955F1334C}" destId="{E155B541-CF2C-497D-8A6B-B62B37179313}" srcOrd="0" destOrd="0" presId="urn:microsoft.com/office/officeart/2005/8/layout/hierarchy4"/>
    <dgm:cxn modelId="{40ACF86C-339B-4BD5-B8A2-2A719151688D}" type="presOf" srcId="{6A7BF40D-4B87-453B-9F3A-CCCCF56664B5}" destId="{C53205AB-6226-473E-BC66-08CBB7E5FC8C}" srcOrd="0" destOrd="0" presId="urn:microsoft.com/office/officeart/2005/8/layout/hierarchy4"/>
    <dgm:cxn modelId="{05C28DF6-669A-4ED5-BD87-599BA4BA0D21}" srcId="{6A7BF40D-4B87-453B-9F3A-CCCCF56664B5}" destId="{80AE5B76-C65E-44D6-8DBC-A3C98B5BE05C}" srcOrd="0" destOrd="0" parTransId="{BBB5C669-20F7-4E2D-AB3D-93C923CC80D9}" sibTransId="{CB4821F3-6850-4EE0-AE55-5538C86BC221}"/>
    <dgm:cxn modelId="{5AD7F871-3E24-415C-82FC-5658149AE018}" srcId="{807A86FA-7F46-41A6-BD77-2FC28656E87A}" destId="{EE88C769-DBAB-41E8-9AB0-1AD955F1334C}" srcOrd="0" destOrd="0" parTransId="{54071027-6303-4B99-B57A-2FA4C5438335}" sibTransId="{ACA7436C-392C-47EE-9AAB-55C9EADF9C1B}"/>
    <dgm:cxn modelId="{FA248B2A-EA21-48BE-BC62-FD1D426D1EC9}" type="presOf" srcId="{80AE5B76-C65E-44D6-8DBC-A3C98B5BE05C}" destId="{4E9A65AE-BFD7-47D1-BAF9-AA7B60A32F30}" srcOrd="0" destOrd="0" presId="urn:microsoft.com/office/officeart/2005/8/layout/hierarchy4"/>
    <dgm:cxn modelId="{CE96DD58-029A-4341-ADBE-036DC1F2CC81}" srcId="{807A86FA-7F46-41A6-BD77-2FC28656E87A}" destId="{B89099F0-8A60-48D1-911E-BA15AE5FBB22}" srcOrd="1" destOrd="0" parTransId="{0B547D22-E131-4BC1-B716-312D5639277A}" sibTransId="{37F2B214-6A28-4D36-ABD0-EC33AD0302C6}"/>
    <dgm:cxn modelId="{A2C24320-1204-4B6A-837D-1309FD3A4020}" srcId="{E619EBA7-D489-482F-BEE4-E5840B8A5E72}" destId="{030D7504-CE75-417D-A858-55ADF3908989}" srcOrd="0" destOrd="0" parTransId="{FA1E33C7-273D-4DE8-8E3C-A0AAF62C55B8}" sibTransId="{264CD38A-AC60-44B5-B6FF-256BF118E387}"/>
    <dgm:cxn modelId="{3F4CB113-CAA9-40CA-B48A-E9DAB300ABBB}" type="presOf" srcId="{E619EBA7-D489-482F-BEE4-E5840B8A5E72}" destId="{3B6815A9-93BE-43F3-93DE-CD5CBC0B752E}" srcOrd="0" destOrd="0" presId="urn:microsoft.com/office/officeart/2005/8/layout/hierarchy4"/>
    <dgm:cxn modelId="{F6ED8847-1888-4AB1-8698-B2785D69AE50}" type="presOf" srcId="{807A86FA-7F46-41A6-BD77-2FC28656E87A}" destId="{D36FE31E-D297-4B45-A600-931DB4091C4B}" srcOrd="0" destOrd="0" presId="urn:microsoft.com/office/officeart/2005/8/layout/hierarchy4"/>
    <dgm:cxn modelId="{3EF318CD-3D4B-41BD-9086-1A79E783FD4C}" type="presOf" srcId="{B89099F0-8A60-48D1-911E-BA15AE5FBB22}" destId="{DFBD738A-2ECF-4566-AE96-E6BDF0621735}" srcOrd="0" destOrd="0" presId="urn:microsoft.com/office/officeart/2005/8/layout/hierarchy4"/>
    <dgm:cxn modelId="{1D9829D5-1658-49DD-883B-F9F99D59CD05}" srcId="{030D7504-CE75-417D-A858-55ADF3908989}" destId="{807A86FA-7F46-41A6-BD77-2FC28656E87A}" srcOrd="0" destOrd="0" parTransId="{27607417-4BB6-4F9B-AFE2-AD254F91CC8D}" sibTransId="{0CE0BBD3-F0A1-4A76-9382-FF965FDB01E4}"/>
    <dgm:cxn modelId="{091F77B1-40C2-48C6-A0FE-F99D3A75414A}" type="presOf" srcId="{9329A182-8A79-4E20-8D1E-B0E7F3C92177}" destId="{3E3973A5-FDBE-4ECE-8576-1C11725B453C}" srcOrd="0" destOrd="0" presId="urn:microsoft.com/office/officeart/2005/8/layout/hierarchy4"/>
    <dgm:cxn modelId="{54753F40-34E8-4712-AB87-96DF1BADAE16}" srcId="{030D7504-CE75-417D-A858-55ADF3908989}" destId="{6A7BF40D-4B87-453B-9F3A-CCCCF56664B5}" srcOrd="1" destOrd="0" parTransId="{33B23BF7-73C2-4F8E-B8EB-E03E4EBB8E2D}" sibTransId="{BCDF40FA-E607-4DE1-BFA2-0DC5262CF630}"/>
    <dgm:cxn modelId="{9323407F-7024-4E9A-8597-FC5C49279290}" srcId="{807A86FA-7F46-41A6-BD77-2FC28656E87A}" destId="{9329A182-8A79-4E20-8D1E-B0E7F3C92177}" srcOrd="2" destOrd="0" parTransId="{CE1FB3E8-B213-4F70-975D-B77B81F5697E}" sibTransId="{28C8F23B-2F57-4B75-9F0B-C1A057ABEC9A}"/>
    <dgm:cxn modelId="{CAF11F44-4491-47D6-8148-7444AF7647DF}" type="presOf" srcId="{030D7504-CE75-417D-A858-55ADF3908989}" destId="{D5879761-C170-4775-BA3A-6ADCD1BF80D0}" srcOrd="0" destOrd="0" presId="urn:microsoft.com/office/officeart/2005/8/layout/hierarchy4"/>
    <dgm:cxn modelId="{B5202055-7430-43D6-993F-B4BD82CA6518}" type="presParOf" srcId="{3B6815A9-93BE-43F3-93DE-CD5CBC0B752E}" destId="{5D7D4B6F-B9CC-4D75-A8BC-4B0C5732B2B9}" srcOrd="0" destOrd="0" presId="urn:microsoft.com/office/officeart/2005/8/layout/hierarchy4"/>
    <dgm:cxn modelId="{6EE4185A-3E39-44DA-95AD-C0AA6BE056F0}" type="presParOf" srcId="{5D7D4B6F-B9CC-4D75-A8BC-4B0C5732B2B9}" destId="{D5879761-C170-4775-BA3A-6ADCD1BF80D0}" srcOrd="0" destOrd="0" presId="urn:microsoft.com/office/officeart/2005/8/layout/hierarchy4"/>
    <dgm:cxn modelId="{0A13CF31-2CC6-4546-B787-0334E43C0D98}" type="presParOf" srcId="{5D7D4B6F-B9CC-4D75-A8BC-4B0C5732B2B9}" destId="{931ECE97-6AA0-4210-AAAE-7605186EE7A6}" srcOrd="1" destOrd="0" presId="urn:microsoft.com/office/officeart/2005/8/layout/hierarchy4"/>
    <dgm:cxn modelId="{2A564E6A-74B0-465E-AA70-EE7E91B5EACD}" type="presParOf" srcId="{5D7D4B6F-B9CC-4D75-A8BC-4B0C5732B2B9}" destId="{B5A86BD8-03D9-49AB-BA42-595F5025AEEA}" srcOrd="2" destOrd="0" presId="urn:microsoft.com/office/officeart/2005/8/layout/hierarchy4"/>
    <dgm:cxn modelId="{D17AD424-3D9A-4893-AC23-324F49CA6509}" type="presParOf" srcId="{B5A86BD8-03D9-49AB-BA42-595F5025AEEA}" destId="{CC539DEE-94E5-486F-A12F-0C4592F91E8F}" srcOrd="0" destOrd="0" presId="urn:microsoft.com/office/officeart/2005/8/layout/hierarchy4"/>
    <dgm:cxn modelId="{BB3235EE-D3AB-42BF-BF39-BF94B0C912E9}" type="presParOf" srcId="{CC539DEE-94E5-486F-A12F-0C4592F91E8F}" destId="{D36FE31E-D297-4B45-A600-931DB4091C4B}" srcOrd="0" destOrd="0" presId="urn:microsoft.com/office/officeart/2005/8/layout/hierarchy4"/>
    <dgm:cxn modelId="{496A2B04-03A9-43BC-B75A-EAA86198D754}" type="presParOf" srcId="{CC539DEE-94E5-486F-A12F-0C4592F91E8F}" destId="{5D3F3C4B-1B98-4B4C-B25C-D036869A3E7F}" srcOrd="1" destOrd="0" presId="urn:microsoft.com/office/officeart/2005/8/layout/hierarchy4"/>
    <dgm:cxn modelId="{6D221835-0413-4AC5-89C1-DF2B85044CAB}" type="presParOf" srcId="{CC539DEE-94E5-486F-A12F-0C4592F91E8F}" destId="{209A1B87-76FD-490B-8CD8-D84A4C80D477}" srcOrd="2" destOrd="0" presId="urn:microsoft.com/office/officeart/2005/8/layout/hierarchy4"/>
    <dgm:cxn modelId="{96706D8D-CF1C-4AC9-BA44-F56FAD106F4C}" type="presParOf" srcId="{209A1B87-76FD-490B-8CD8-D84A4C80D477}" destId="{187EDAB2-EDC5-4331-960F-52238EC4F9A0}" srcOrd="0" destOrd="0" presId="urn:microsoft.com/office/officeart/2005/8/layout/hierarchy4"/>
    <dgm:cxn modelId="{813997EC-2D8B-4AA6-93F7-C3146AC602FF}" type="presParOf" srcId="{187EDAB2-EDC5-4331-960F-52238EC4F9A0}" destId="{E155B541-CF2C-497D-8A6B-B62B37179313}" srcOrd="0" destOrd="0" presId="urn:microsoft.com/office/officeart/2005/8/layout/hierarchy4"/>
    <dgm:cxn modelId="{3F84DC2F-25C6-4CEF-AC54-57858881718C}" type="presParOf" srcId="{187EDAB2-EDC5-4331-960F-52238EC4F9A0}" destId="{A1E0FD05-6D64-41AA-848F-19101B6F59D7}" srcOrd="1" destOrd="0" presId="urn:microsoft.com/office/officeart/2005/8/layout/hierarchy4"/>
    <dgm:cxn modelId="{7416B39D-6206-476F-B28D-28921ED50F07}" type="presParOf" srcId="{209A1B87-76FD-490B-8CD8-D84A4C80D477}" destId="{18D8D7EE-F543-4FAA-9444-D79ABB452010}" srcOrd="1" destOrd="0" presId="urn:microsoft.com/office/officeart/2005/8/layout/hierarchy4"/>
    <dgm:cxn modelId="{99D90C82-FAAA-44C6-9471-3BB43CBB021E}" type="presParOf" srcId="{209A1B87-76FD-490B-8CD8-D84A4C80D477}" destId="{8FFB08E8-B1CF-4B98-9538-EDD993CA7180}" srcOrd="2" destOrd="0" presId="urn:microsoft.com/office/officeart/2005/8/layout/hierarchy4"/>
    <dgm:cxn modelId="{FBD85B3D-9AC8-4AB9-B735-BE164339AFE1}" type="presParOf" srcId="{8FFB08E8-B1CF-4B98-9538-EDD993CA7180}" destId="{DFBD738A-2ECF-4566-AE96-E6BDF0621735}" srcOrd="0" destOrd="0" presId="urn:microsoft.com/office/officeart/2005/8/layout/hierarchy4"/>
    <dgm:cxn modelId="{78F4752B-778A-432E-B89E-35C636A22AD2}" type="presParOf" srcId="{8FFB08E8-B1CF-4B98-9538-EDD993CA7180}" destId="{95F09FD8-7C24-4743-A9E3-37A08E7AF8DC}" srcOrd="1" destOrd="0" presId="urn:microsoft.com/office/officeart/2005/8/layout/hierarchy4"/>
    <dgm:cxn modelId="{02A53C90-98D9-4ED0-9D9B-A88DA6C48383}" type="presParOf" srcId="{209A1B87-76FD-490B-8CD8-D84A4C80D477}" destId="{F1F4808E-21EF-40FF-8C2A-21207CB6664F}" srcOrd="3" destOrd="0" presId="urn:microsoft.com/office/officeart/2005/8/layout/hierarchy4"/>
    <dgm:cxn modelId="{63ECFA90-FEF7-45FA-B2EA-C8658A432DBE}" type="presParOf" srcId="{209A1B87-76FD-490B-8CD8-D84A4C80D477}" destId="{C030F04F-B26E-4DF7-AD0B-61A0B728EB9E}" srcOrd="4" destOrd="0" presId="urn:microsoft.com/office/officeart/2005/8/layout/hierarchy4"/>
    <dgm:cxn modelId="{AE6CA266-B3DA-4524-B7F8-187CF486F8B8}" type="presParOf" srcId="{C030F04F-B26E-4DF7-AD0B-61A0B728EB9E}" destId="{3E3973A5-FDBE-4ECE-8576-1C11725B453C}" srcOrd="0" destOrd="0" presId="urn:microsoft.com/office/officeart/2005/8/layout/hierarchy4"/>
    <dgm:cxn modelId="{C794A466-482F-4EF7-B8F5-83093AD025D8}" type="presParOf" srcId="{C030F04F-B26E-4DF7-AD0B-61A0B728EB9E}" destId="{1335C42A-829A-4A1B-9A78-4B987BD99CE4}" srcOrd="1" destOrd="0" presId="urn:microsoft.com/office/officeart/2005/8/layout/hierarchy4"/>
    <dgm:cxn modelId="{BD320029-383B-4FC6-BC79-B5444ACBBB5B}" type="presParOf" srcId="{B5A86BD8-03D9-49AB-BA42-595F5025AEEA}" destId="{27FD8CCF-93A1-460A-BB7C-0B763E943774}" srcOrd="1" destOrd="0" presId="urn:microsoft.com/office/officeart/2005/8/layout/hierarchy4"/>
    <dgm:cxn modelId="{FEB67483-05FB-4956-84E3-74EA1203229D}" type="presParOf" srcId="{B5A86BD8-03D9-49AB-BA42-595F5025AEEA}" destId="{A68FD6A2-C21C-48CF-9963-EE26C0D0B7AC}" srcOrd="2" destOrd="0" presId="urn:microsoft.com/office/officeart/2005/8/layout/hierarchy4"/>
    <dgm:cxn modelId="{8B3D3A48-331C-4F36-8283-0ADB2118F6A7}" type="presParOf" srcId="{A68FD6A2-C21C-48CF-9963-EE26C0D0B7AC}" destId="{C53205AB-6226-473E-BC66-08CBB7E5FC8C}" srcOrd="0" destOrd="0" presId="urn:microsoft.com/office/officeart/2005/8/layout/hierarchy4"/>
    <dgm:cxn modelId="{2AFA455B-10AF-4C91-9B0F-23261D672190}" type="presParOf" srcId="{A68FD6A2-C21C-48CF-9963-EE26C0D0B7AC}" destId="{40D57C2C-9300-407A-BF2F-4FFCC21CF2E7}" srcOrd="1" destOrd="0" presId="urn:microsoft.com/office/officeart/2005/8/layout/hierarchy4"/>
    <dgm:cxn modelId="{2B7E48CA-B0B5-4841-9C6A-4931D0DB627C}" type="presParOf" srcId="{A68FD6A2-C21C-48CF-9963-EE26C0D0B7AC}" destId="{5D85A7ED-541E-47A3-A964-3DF4FD3995EF}" srcOrd="2" destOrd="0" presId="urn:microsoft.com/office/officeart/2005/8/layout/hierarchy4"/>
    <dgm:cxn modelId="{2605C0D3-8048-467C-A1B8-977833788E13}" type="presParOf" srcId="{5D85A7ED-541E-47A3-A964-3DF4FD3995EF}" destId="{88CDF6CD-5BA5-42B9-B298-AF49452D20DE}" srcOrd="0" destOrd="0" presId="urn:microsoft.com/office/officeart/2005/8/layout/hierarchy4"/>
    <dgm:cxn modelId="{A316F815-36F4-4742-9694-8DCBEBB605FC}" type="presParOf" srcId="{88CDF6CD-5BA5-42B9-B298-AF49452D20DE}" destId="{4E9A65AE-BFD7-47D1-BAF9-AA7B60A32F30}" srcOrd="0" destOrd="0" presId="urn:microsoft.com/office/officeart/2005/8/layout/hierarchy4"/>
    <dgm:cxn modelId="{819C73F5-03B3-4101-BDC2-9D4D8CD9EE12}" type="presParOf" srcId="{88CDF6CD-5BA5-42B9-B298-AF49452D20DE}" destId="{E7908B9B-26D9-4ED4-8715-A8E70D241F5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3E2E0A-30B5-443F-A5E2-527D8EAEE95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E2C4D60A-C564-444F-8F14-1B79F1018DB9}">
      <dgm:prSet phldrT="[Текст]" custT="1"/>
      <dgm:spPr/>
      <dgm:t>
        <a:bodyPr/>
        <a:lstStyle/>
        <a:p>
          <a:r>
            <a:rPr lang="ru-RU" sz="4000" dirty="0" smtClean="0"/>
            <a:t>В России проживает </a:t>
          </a:r>
        </a:p>
        <a:p>
          <a:r>
            <a:rPr lang="ru-RU" sz="4000" dirty="0" smtClean="0"/>
            <a:t>141 млн. 820 тысяч человек</a:t>
          </a:r>
          <a:endParaRPr lang="ru-RU" sz="4000" dirty="0"/>
        </a:p>
      </dgm:t>
    </dgm:pt>
    <dgm:pt modelId="{E4FAD27E-FB33-4686-BB35-FE4DCF637733}" type="parTrans" cxnId="{356D2CE7-25DE-402A-A357-00C7CE5E9E47}">
      <dgm:prSet/>
      <dgm:spPr/>
      <dgm:t>
        <a:bodyPr/>
        <a:lstStyle/>
        <a:p>
          <a:endParaRPr lang="ru-RU"/>
        </a:p>
      </dgm:t>
    </dgm:pt>
    <dgm:pt modelId="{BA8E63EB-DC57-4142-9E30-56ABFA0F6932}" type="sibTrans" cxnId="{356D2CE7-25DE-402A-A357-00C7CE5E9E47}">
      <dgm:prSet/>
      <dgm:spPr/>
      <dgm:t>
        <a:bodyPr/>
        <a:lstStyle/>
        <a:p>
          <a:endParaRPr lang="ru-RU"/>
        </a:p>
      </dgm:t>
    </dgm:pt>
    <dgm:pt modelId="{1DB3DD23-2F1F-4E80-8B90-2733A2CFAAAB}" type="pres">
      <dgm:prSet presAssocID="{763E2E0A-30B5-443F-A5E2-527D8EAEE950}" presName="Name0" presStyleCnt="0">
        <dgm:presLayoutVars>
          <dgm:dir/>
          <dgm:animLvl val="lvl"/>
          <dgm:resizeHandles val="exact"/>
        </dgm:presLayoutVars>
      </dgm:prSet>
      <dgm:spPr/>
    </dgm:pt>
    <dgm:pt modelId="{B4553A42-A135-430E-8ED5-671BBE43EC65}" type="pres">
      <dgm:prSet presAssocID="{763E2E0A-30B5-443F-A5E2-527D8EAEE950}" presName="dummy" presStyleCnt="0"/>
      <dgm:spPr/>
    </dgm:pt>
    <dgm:pt modelId="{32726D31-2918-4410-8FA5-E9E3C8504D83}" type="pres">
      <dgm:prSet presAssocID="{763E2E0A-30B5-443F-A5E2-527D8EAEE950}" presName="linH" presStyleCnt="0"/>
      <dgm:spPr/>
    </dgm:pt>
    <dgm:pt modelId="{5FA8005D-4090-4B4B-8EE5-9CF16F610F52}" type="pres">
      <dgm:prSet presAssocID="{763E2E0A-30B5-443F-A5E2-527D8EAEE950}" presName="padding1" presStyleCnt="0"/>
      <dgm:spPr/>
    </dgm:pt>
    <dgm:pt modelId="{BA8D4677-1DBB-43E9-80EB-3BEFB1A069D2}" type="pres">
      <dgm:prSet presAssocID="{E2C4D60A-C564-444F-8F14-1B79F1018DB9}" presName="linV" presStyleCnt="0"/>
      <dgm:spPr/>
    </dgm:pt>
    <dgm:pt modelId="{13C39CBB-9397-4892-A8B6-7485E01CAA0E}" type="pres">
      <dgm:prSet presAssocID="{E2C4D60A-C564-444F-8F14-1B79F1018DB9}" presName="spVertical1" presStyleCnt="0"/>
      <dgm:spPr/>
    </dgm:pt>
    <dgm:pt modelId="{5633CE88-761E-4046-85AC-810683A4C176}" type="pres">
      <dgm:prSet presAssocID="{E2C4D60A-C564-444F-8F14-1B79F1018DB9}" presName="parTx" presStyleLbl="revTx" presStyleIdx="0" presStyleCnt="1" custScaleX="134003" custLinFactNeighborX="-7233" custLinFactNeighborY="22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94817-CA2F-4E5E-AE57-2B71C466CF05}" type="pres">
      <dgm:prSet presAssocID="{E2C4D60A-C564-444F-8F14-1B79F1018DB9}" presName="spVertical2" presStyleCnt="0"/>
      <dgm:spPr/>
    </dgm:pt>
    <dgm:pt modelId="{5618E6B9-C733-4678-8ED3-496F9BD746F6}" type="pres">
      <dgm:prSet presAssocID="{E2C4D60A-C564-444F-8F14-1B79F1018DB9}" presName="spVertical3" presStyleCnt="0"/>
      <dgm:spPr/>
    </dgm:pt>
    <dgm:pt modelId="{5F90BAE7-A65C-4B36-966A-F2C4AC6570A1}" type="pres">
      <dgm:prSet presAssocID="{763E2E0A-30B5-443F-A5E2-527D8EAEE950}" presName="padding2" presStyleCnt="0"/>
      <dgm:spPr/>
    </dgm:pt>
    <dgm:pt modelId="{6830578D-303E-441B-B7BE-094987273BAB}" type="pres">
      <dgm:prSet presAssocID="{763E2E0A-30B5-443F-A5E2-527D8EAEE950}" presName="negArrow" presStyleCnt="0"/>
      <dgm:spPr/>
    </dgm:pt>
    <dgm:pt modelId="{643B9660-3B6B-41B5-99DF-F30E666CBF84}" type="pres">
      <dgm:prSet presAssocID="{763E2E0A-30B5-443F-A5E2-527D8EAEE950}" presName="backgroundArrow" presStyleLbl="node1" presStyleIdx="0" presStyleCnt="1" custLinFactNeighborX="-19141" custLinFactNeighborY="2162"/>
      <dgm:spPr/>
    </dgm:pt>
  </dgm:ptLst>
  <dgm:cxnLst>
    <dgm:cxn modelId="{C43A3A6F-C54B-4A09-BCFF-3BD374C40BAC}" type="presOf" srcId="{E2C4D60A-C564-444F-8F14-1B79F1018DB9}" destId="{5633CE88-761E-4046-85AC-810683A4C176}" srcOrd="0" destOrd="0" presId="urn:microsoft.com/office/officeart/2005/8/layout/hProcess3"/>
    <dgm:cxn modelId="{BAB68B94-0662-4142-BF67-1ACB76168675}" type="presOf" srcId="{763E2E0A-30B5-443F-A5E2-527D8EAEE950}" destId="{1DB3DD23-2F1F-4E80-8B90-2733A2CFAAAB}" srcOrd="0" destOrd="0" presId="urn:microsoft.com/office/officeart/2005/8/layout/hProcess3"/>
    <dgm:cxn modelId="{356D2CE7-25DE-402A-A357-00C7CE5E9E47}" srcId="{763E2E0A-30B5-443F-A5E2-527D8EAEE950}" destId="{E2C4D60A-C564-444F-8F14-1B79F1018DB9}" srcOrd="0" destOrd="0" parTransId="{E4FAD27E-FB33-4686-BB35-FE4DCF637733}" sibTransId="{BA8E63EB-DC57-4142-9E30-56ABFA0F6932}"/>
    <dgm:cxn modelId="{04F61330-AAAB-4061-95FC-5D3C693072C6}" type="presParOf" srcId="{1DB3DD23-2F1F-4E80-8B90-2733A2CFAAAB}" destId="{B4553A42-A135-430E-8ED5-671BBE43EC65}" srcOrd="0" destOrd="0" presId="urn:microsoft.com/office/officeart/2005/8/layout/hProcess3"/>
    <dgm:cxn modelId="{4C9215C5-A03D-4D9A-A5AC-9271B12239A4}" type="presParOf" srcId="{1DB3DD23-2F1F-4E80-8B90-2733A2CFAAAB}" destId="{32726D31-2918-4410-8FA5-E9E3C8504D83}" srcOrd="1" destOrd="0" presId="urn:microsoft.com/office/officeart/2005/8/layout/hProcess3"/>
    <dgm:cxn modelId="{61EB5B22-A374-4AB1-85D9-AD0D34745EF1}" type="presParOf" srcId="{32726D31-2918-4410-8FA5-E9E3C8504D83}" destId="{5FA8005D-4090-4B4B-8EE5-9CF16F610F52}" srcOrd="0" destOrd="0" presId="urn:microsoft.com/office/officeart/2005/8/layout/hProcess3"/>
    <dgm:cxn modelId="{27EE3969-D7C5-44DE-9C5F-B12A63EFB319}" type="presParOf" srcId="{32726D31-2918-4410-8FA5-E9E3C8504D83}" destId="{BA8D4677-1DBB-43E9-80EB-3BEFB1A069D2}" srcOrd="1" destOrd="0" presId="urn:microsoft.com/office/officeart/2005/8/layout/hProcess3"/>
    <dgm:cxn modelId="{89DCBFFB-783E-4D85-A9BA-ED77B6B85975}" type="presParOf" srcId="{BA8D4677-1DBB-43E9-80EB-3BEFB1A069D2}" destId="{13C39CBB-9397-4892-A8B6-7485E01CAA0E}" srcOrd="0" destOrd="0" presId="urn:microsoft.com/office/officeart/2005/8/layout/hProcess3"/>
    <dgm:cxn modelId="{437B4CC6-23EA-4BC0-B028-A74B90466C62}" type="presParOf" srcId="{BA8D4677-1DBB-43E9-80EB-3BEFB1A069D2}" destId="{5633CE88-761E-4046-85AC-810683A4C176}" srcOrd="1" destOrd="0" presId="urn:microsoft.com/office/officeart/2005/8/layout/hProcess3"/>
    <dgm:cxn modelId="{B57561E0-C295-4714-BF8B-D8B086F08EC9}" type="presParOf" srcId="{BA8D4677-1DBB-43E9-80EB-3BEFB1A069D2}" destId="{FF394817-CA2F-4E5E-AE57-2B71C466CF05}" srcOrd="2" destOrd="0" presId="urn:microsoft.com/office/officeart/2005/8/layout/hProcess3"/>
    <dgm:cxn modelId="{DD781083-1DB1-4A46-B180-365A9622D4C0}" type="presParOf" srcId="{BA8D4677-1DBB-43E9-80EB-3BEFB1A069D2}" destId="{5618E6B9-C733-4678-8ED3-496F9BD746F6}" srcOrd="3" destOrd="0" presId="urn:microsoft.com/office/officeart/2005/8/layout/hProcess3"/>
    <dgm:cxn modelId="{B6267F83-E7A0-4A3C-BEAA-8ACFDFA54FD1}" type="presParOf" srcId="{32726D31-2918-4410-8FA5-E9E3C8504D83}" destId="{5F90BAE7-A65C-4B36-966A-F2C4AC6570A1}" srcOrd="2" destOrd="0" presId="urn:microsoft.com/office/officeart/2005/8/layout/hProcess3"/>
    <dgm:cxn modelId="{986C351D-C9C0-42B8-A8AF-78698DF143E3}" type="presParOf" srcId="{32726D31-2918-4410-8FA5-E9E3C8504D83}" destId="{6830578D-303E-441B-B7BE-094987273BAB}" srcOrd="3" destOrd="0" presId="urn:microsoft.com/office/officeart/2005/8/layout/hProcess3"/>
    <dgm:cxn modelId="{998EB25C-A788-451A-BEF7-8B690E9F1FE2}" type="presParOf" srcId="{32726D31-2918-4410-8FA5-E9E3C8504D83}" destId="{643B9660-3B6B-41B5-99DF-F30E666CBF8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21A8B-5754-40BF-8DA5-781C1F384F49}">
      <dsp:nvSpPr>
        <dsp:cNvPr id="0" name=""/>
        <dsp:cNvSpPr/>
      </dsp:nvSpPr>
      <dsp:spPr>
        <a:xfrm rot="16200000">
          <a:off x="-226201" y="492886"/>
          <a:ext cx="4207668" cy="32218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tx1"/>
              </a:solidFill>
            </a:rPr>
            <a:t>Цель:</a:t>
          </a:r>
          <a:endParaRPr lang="ru-RU" sz="4400" b="1" kern="1200" dirty="0">
            <a:solidFill>
              <a:schemeClr val="tx1"/>
            </a:solidFill>
          </a:endParaRPr>
        </a:p>
      </dsp:txBody>
      <dsp:txXfrm rot="5400000">
        <a:off x="266685" y="1051917"/>
        <a:ext cx="2658064" cy="2103834"/>
      </dsp:txXfrm>
    </dsp:sp>
    <dsp:sp modelId="{EC71DD08-7895-4CA0-9DC8-30984387B9D5}">
      <dsp:nvSpPr>
        <dsp:cNvPr id="0" name=""/>
        <dsp:cNvSpPr/>
      </dsp:nvSpPr>
      <dsp:spPr>
        <a:xfrm rot="5400000">
          <a:off x="3767133" y="658023"/>
          <a:ext cx="4207668" cy="549357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Формирование активной гражданской позиции учащихся</a:t>
          </a:r>
          <a:endParaRPr lang="ru-RU" sz="3600" b="1" kern="1200" dirty="0">
            <a:solidFill>
              <a:schemeClr val="tx1"/>
            </a:solidFill>
          </a:endParaRPr>
        </a:p>
      </dsp:txBody>
      <dsp:txXfrm rot="-5400000">
        <a:off x="3860522" y="2352893"/>
        <a:ext cx="4757232" cy="2103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99023-13EE-453E-B2CC-33D35B595BA9}">
      <dsp:nvSpPr>
        <dsp:cNvPr id="0" name=""/>
        <dsp:cNvSpPr/>
      </dsp:nvSpPr>
      <dsp:spPr>
        <a:xfrm>
          <a:off x="3481404" y="2214541"/>
          <a:ext cx="2345436" cy="2345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rgbClr val="002060"/>
              </a:solidFill>
            </a:rPr>
            <a:t>задачи</a:t>
          </a:r>
          <a:endParaRPr lang="ru-RU" sz="4200" kern="1200" dirty="0">
            <a:solidFill>
              <a:srgbClr val="002060"/>
            </a:solidFill>
          </a:endParaRPr>
        </a:p>
      </dsp:txBody>
      <dsp:txXfrm>
        <a:off x="3824885" y="2558022"/>
        <a:ext cx="1658474" cy="1658474"/>
      </dsp:txXfrm>
    </dsp:sp>
    <dsp:sp modelId="{F7D8321F-CBEC-4D5F-BA26-269F0D6C5E8B}">
      <dsp:nvSpPr>
        <dsp:cNvPr id="0" name=""/>
        <dsp:cNvSpPr/>
      </dsp:nvSpPr>
      <dsp:spPr>
        <a:xfrm rot="13236641">
          <a:off x="1893808" y="1404161"/>
          <a:ext cx="2308019" cy="66844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7A14D-BA88-4B4A-976C-7CAAFC642643}">
      <dsp:nvSpPr>
        <dsp:cNvPr id="0" name=""/>
        <dsp:cNvSpPr/>
      </dsp:nvSpPr>
      <dsp:spPr>
        <a:xfrm>
          <a:off x="-109294" y="142889"/>
          <a:ext cx="4038079" cy="1782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Создание условий для приобретения подростков нового социального опыта</a:t>
          </a:r>
        </a:p>
      </dsp:txBody>
      <dsp:txXfrm>
        <a:off x="-57085" y="195098"/>
        <a:ext cx="3933661" cy="1678113"/>
      </dsp:txXfrm>
    </dsp:sp>
    <dsp:sp modelId="{CD597903-005C-43D3-B620-F2E381846391}">
      <dsp:nvSpPr>
        <dsp:cNvPr id="0" name=""/>
        <dsp:cNvSpPr/>
      </dsp:nvSpPr>
      <dsp:spPr>
        <a:xfrm rot="9765563">
          <a:off x="1532321" y="3872627"/>
          <a:ext cx="2130636" cy="66844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3B4AC-54BC-4748-B692-F18F1438EC3F}">
      <dsp:nvSpPr>
        <dsp:cNvPr id="0" name=""/>
        <dsp:cNvSpPr/>
      </dsp:nvSpPr>
      <dsp:spPr>
        <a:xfrm>
          <a:off x="0" y="3226072"/>
          <a:ext cx="2761519" cy="2354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Формирование интереса к актуальным проблемам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68947" y="3295019"/>
        <a:ext cx="2623625" cy="2216116"/>
      </dsp:txXfrm>
    </dsp:sp>
    <dsp:sp modelId="{299C9649-C83A-4E7C-A3C5-3A30A367319C}">
      <dsp:nvSpPr>
        <dsp:cNvPr id="0" name=""/>
        <dsp:cNvSpPr/>
      </dsp:nvSpPr>
      <dsp:spPr>
        <a:xfrm rot="18623783">
          <a:off x="5175931" y="1427446"/>
          <a:ext cx="1722996" cy="66844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1D334-B800-4D3B-8170-04C78E4E69D3}">
      <dsp:nvSpPr>
        <dsp:cNvPr id="0" name=""/>
        <dsp:cNvSpPr/>
      </dsp:nvSpPr>
      <dsp:spPr>
        <a:xfrm>
          <a:off x="4852316" y="214306"/>
          <a:ext cx="3486854" cy="1782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Развитие навыка оценки политической ситуации 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4904525" y="266515"/>
        <a:ext cx="3382436" cy="1678113"/>
      </dsp:txXfrm>
    </dsp:sp>
    <dsp:sp modelId="{2951F350-3862-4566-976E-B76CCAD9C266}">
      <dsp:nvSpPr>
        <dsp:cNvPr id="0" name=""/>
        <dsp:cNvSpPr/>
      </dsp:nvSpPr>
      <dsp:spPr>
        <a:xfrm rot="1273742">
          <a:off x="5600396" y="3704576"/>
          <a:ext cx="1729269" cy="66844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C18B6-5058-4131-9CCB-4AA963ED5532}">
      <dsp:nvSpPr>
        <dsp:cNvPr id="0" name=""/>
        <dsp:cNvSpPr/>
      </dsp:nvSpPr>
      <dsp:spPr>
        <a:xfrm>
          <a:off x="6338916" y="3368924"/>
          <a:ext cx="2228164" cy="2211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Принятие ответственности за свое поведение 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6403679" y="3433687"/>
        <a:ext cx="2098638" cy="2081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DD55C-522D-4327-AEDA-E011ABBB3ACA}">
      <dsp:nvSpPr>
        <dsp:cNvPr id="0" name=""/>
        <dsp:cNvSpPr/>
      </dsp:nvSpPr>
      <dsp:spPr>
        <a:xfrm>
          <a:off x="0" y="4146648"/>
          <a:ext cx="8686800" cy="1361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Принята на референдуме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12 декабря 1993 года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0" y="4146648"/>
        <a:ext cx="8686800" cy="1361022"/>
      </dsp:txXfrm>
    </dsp:sp>
    <dsp:sp modelId="{F2BF9A89-1200-4C98-A60C-1A0E236DFB48}">
      <dsp:nvSpPr>
        <dsp:cNvPr id="0" name=""/>
        <dsp:cNvSpPr/>
      </dsp:nvSpPr>
      <dsp:spPr>
        <a:xfrm rot="10800000">
          <a:off x="0" y="2073811"/>
          <a:ext cx="8686800" cy="2093252"/>
        </a:xfrm>
        <a:prstGeom prst="upArrowCallou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Основа всего текущего законодательства</a:t>
          </a:r>
          <a:endParaRPr lang="ru-RU" sz="3000" kern="1200" dirty="0"/>
        </a:p>
      </dsp:txBody>
      <dsp:txXfrm rot="10800000">
        <a:off x="0" y="2073811"/>
        <a:ext cx="8686800" cy="1360132"/>
      </dsp:txXfrm>
    </dsp:sp>
    <dsp:sp modelId="{D18958F2-6F0C-4638-9D5A-A2469500DCCC}">
      <dsp:nvSpPr>
        <dsp:cNvPr id="0" name=""/>
        <dsp:cNvSpPr/>
      </dsp:nvSpPr>
      <dsp:spPr>
        <a:xfrm rot="10800000">
          <a:off x="0" y="973"/>
          <a:ext cx="8686800" cy="20932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C00000"/>
              </a:solidFill>
            </a:rPr>
            <a:t>Конституция</a:t>
          </a:r>
          <a:endParaRPr lang="ru-RU" sz="4400" b="1" kern="1200" dirty="0">
            <a:solidFill>
              <a:srgbClr val="C00000"/>
            </a:solidFill>
          </a:endParaRPr>
        </a:p>
      </dsp:txBody>
      <dsp:txXfrm rot="10800000">
        <a:off x="0" y="973"/>
        <a:ext cx="8686800" cy="13601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6481E-AF10-49C2-A8E6-88B5A60592EC}">
      <dsp:nvSpPr>
        <dsp:cNvPr id="0" name=""/>
        <dsp:cNvSpPr/>
      </dsp:nvSpPr>
      <dsp:spPr>
        <a:xfrm>
          <a:off x="3565" y="335144"/>
          <a:ext cx="3854653" cy="39778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Граждане РФ имеют право участвовать         в управлении государства</a:t>
          </a:r>
          <a:endParaRPr lang="ru-RU" sz="3600" b="1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100" kern="1200" dirty="0"/>
        </a:p>
      </dsp:txBody>
      <dsp:txXfrm>
        <a:off x="93884" y="425463"/>
        <a:ext cx="3674015" cy="3887566"/>
      </dsp:txXfrm>
    </dsp:sp>
    <dsp:sp modelId="{4EBB463B-8268-4C5F-B3AC-7DF5CC846088}">
      <dsp:nvSpPr>
        <dsp:cNvPr id="0" name=""/>
        <dsp:cNvSpPr/>
      </dsp:nvSpPr>
      <dsp:spPr>
        <a:xfrm>
          <a:off x="3565" y="3848534"/>
          <a:ext cx="3854653" cy="1065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6">
                  <a:lumMod val="75000"/>
                </a:schemeClr>
              </a:solidFill>
            </a:rPr>
            <a:t>Глава2,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6">
                  <a:lumMod val="75000"/>
                </a:schemeClr>
              </a:solidFill>
            </a:rPr>
            <a:t>статья 32, п.1</a:t>
          </a:r>
          <a:endParaRPr lang="ru-RU" sz="3100" kern="1200" dirty="0"/>
        </a:p>
      </dsp:txBody>
      <dsp:txXfrm>
        <a:off x="3565" y="3848534"/>
        <a:ext cx="2714544" cy="1065813"/>
      </dsp:txXfrm>
    </dsp:sp>
    <dsp:sp modelId="{57D851EA-1BBB-4AC3-9392-97E17F4F4A90}">
      <dsp:nvSpPr>
        <dsp:cNvPr id="0" name=""/>
        <dsp:cNvSpPr/>
      </dsp:nvSpPr>
      <dsp:spPr>
        <a:xfrm>
          <a:off x="2827152" y="3959328"/>
          <a:ext cx="1349128" cy="134912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8205D-0B4D-411C-ADBB-266759EB9DB9}">
      <dsp:nvSpPr>
        <dsp:cNvPr id="0" name=""/>
        <dsp:cNvSpPr/>
      </dsp:nvSpPr>
      <dsp:spPr>
        <a:xfrm>
          <a:off x="4510519" y="363242"/>
          <a:ext cx="3854653" cy="38654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Граждане РФ        имеют право избирать и быть избранными       в органы государственной власти и органы местного самоуправления,          а также участвовать в референдуме</a:t>
          </a:r>
          <a:endParaRPr lang="ru-RU" sz="2400" b="1" kern="1200" dirty="0"/>
        </a:p>
      </dsp:txBody>
      <dsp:txXfrm>
        <a:off x="4600838" y="453561"/>
        <a:ext cx="3674015" cy="3775174"/>
      </dsp:txXfrm>
    </dsp:sp>
    <dsp:sp modelId="{ED0EF76C-B9E6-46F1-9BCD-FEFD63B96A40}">
      <dsp:nvSpPr>
        <dsp:cNvPr id="0" name=""/>
        <dsp:cNvSpPr/>
      </dsp:nvSpPr>
      <dsp:spPr>
        <a:xfrm>
          <a:off x="4510519" y="3865331"/>
          <a:ext cx="3854653" cy="976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6">
                  <a:lumMod val="75000"/>
                </a:schemeClr>
              </a:solidFill>
            </a:rPr>
            <a:t>Глава 2,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6">
                  <a:lumMod val="75000"/>
                </a:schemeClr>
              </a:solidFill>
            </a:rPr>
            <a:t>статья 32, п.2</a:t>
          </a:r>
          <a:endParaRPr lang="ru-RU" sz="3100" kern="1200" dirty="0"/>
        </a:p>
      </dsp:txBody>
      <dsp:txXfrm>
        <a:off x="4510519" y="3865331"/>
        <a:ext cx="2714544" cy="976023"/>
      </dsp:txXfrm>
    </dsp:sp>
    <dsp:sp modelId="{82D854AF-81D9-4DB2-8EAA-0BF023C6E4AC}">
      <dsp:nvSpPr>
        <dsp:cNvPr id="0" name=""/>
        <dsp:cNvSpPr/>
      </dsp:nvSpPr>
      <dsp:spPr>
        <a:xfrm>
          <a:off x="7334105" y="3931230"/>
          <a:ext cx="1349128" cy="134912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79761-C170-4775-BA3A-6ADCD1BF80D0}">
      <dsp:nvSpPr>
        <dsp:cNvPr id="0" name=""/>
        <dsp:cNvSpPr/>
      </dsp:nvSpPr>
      <dsp:spPr>
        <a:xfrm>
          <a:off x="3206" y="884"/>
          <a:ext cx="8680386" cy="157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C00000"/>
              </a:solidFill>
            </a:rPr>
            <a:t>88 субъектов</a:t>
          </a:r>
          <a:endParaRPr lang="ru-RU" sz="6500" b="1" kern="1200" dirty="0">
            <a:solidFill>
              <a:srgbClr val="C00000"/>
            </a:solidFill>
          </a:endParaRPr>
        </a:p>
      </dsp:txBody>
      <dsp:txXfrm>
        <a:off x="49208" y="46886"/>
        <a:ext cx="8588382" cy="1478605"/>
      </dsp:txXfrm>
    </dsp:sp>
    <dsp:sp modelId="{D36FE31E-D297-4B45-A600-931DB4091C4B}">
      <dsp:nvSpPr>
        <dsp:cNvPr id="0" name=""/>
        <dsp:cNvSpPr/>
      </dsp:nvSpPr>
      <dsp:spPr>
        <a:xfrm>
          <a:off x="3206" y="1723749"/>
          <a:ext cx="6422819" cy="157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C00000"/>
              </a:solidFill>
            </a:rPr>
            <a:t>21 республика</a:t>
          </a:r>
          <a:endParaRPr lang="ru-RU" sz="4400" b="1" kern="1200" dirty="0">
            <a:solidFill>
              <a:srgbClr val="C00000"/>
            </a:solidFill>
          </a:endParaRPr>
        </a:p>
      </dsp:txBody>
      <dsp:txXfrm>
        <a:off x="49208" y="1769751"/>
        <a:ext cx="6330815" cy="1478605"/>
      </dsp:txXfrm>
    </dsp:sp>
    <dsp:sp modelId="{E155B541-CF2C-497D-8A6B-B62B37179313}">
      <dsp:nvSpPr>
        <dsp:cNvPr id="0" name=""/>
        <dsp:cNvSpPr/>
      </dsp:nvSpPr>
      <dsp:spPr>
        <a:xfrm>
          <a:off x="195224" y="3375043"/>
          <a:ext cx="2082626" cy="157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48 областей</a:t>
          </a:r>
          <a:endParaRPr lang="ru-RU" sz="2800" b="1" kern="1200" dirty="0">
            <a:solidFill>
              <a:srgbClr val="C00000"/>
            </a:solidFill>
          </a:endParaRPr>
        </a:p>
      </dsp:txBody>
      <dsp:txXfrm>
        <a:off x="241226" y="3421045"/>
        <a:ext cx="1990622" cy="1478605"/>
      </dsp:txXfrm>
    </dsp:sp>
    <dsp:sp modelId="{DFBD738A-2ECF-4566-AE96-E6BDF0621735}">
      <dsp:nvSpPr>
        <dsp:cNvPr id="0" name=""/>
        <dsp:cNvSpPr/>
      </dsp:nvSpPr>
      <dsp:spPr>
        <a:xfrm>
          <a:off x="2338372" y="3375043"/>
          <a:ext cx="2082626" cy="157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2 города федерального назначения (Москва,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Санкт-Петербург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2384374" y="3421045"/>
        <a:ext cx="1990622" cy="1478605"/>
      </dsp:txXfrm>
    </dsp:sp>
    <dsp:sp modelId="{3E3973A5-FDBE-4ECE-8576-1C11725B453C}">
      <dsp:nvSpPr>
        <dsp:cNvPr id="0" name=""/>
        <dsp:cNvSpPr/>
      </dsp:nvSpPr>
      <dsp:spPr>
        <a:xfrm>
          <a:off x="4481519" y="3446474"/>
          <a:ext cx="2082626" cy="157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1 автономная область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4527521" y="3492476"/>
        <a:ext cx="1990622" cy="1478605"/>
      </dsp:txXfrm>
    </dsp:sp>
    <dsp:sp modelId="{C53205AB-6226-473E-BC66-08CBB7E5FC8C}">
      <dsp:nvSpPr>
        <dsp:cNvPr id="0" name=""/>
        <dsp:cNvSpPr/>
      </dsp:nvSpPr>
      <dsp:spPr>
        <a:xfrm>
          <a:off x="6600966" y="1723749"/>
          <a:ext cx="2082626" cy="157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C00000"/>
              </a:solidFill>
            </a:rPr>
            <a:t>7 краёв</a:t>
          </a:r>
          <a:endParaRPr lang="ru-RU" sz="4400" b="1" kern="1200" dirty="0">
            <a:solidFill>
              <a:srgbClr val="C00000"/>
            </a:solidFill>
          </a:endParaRPr>
        </a:p>
      </dsp:txBody>
      <dsp:txXfrm>
        <a:off x="6646968" y="1769751"/>
        <a:ext cx="1990622" cy="1478605"/>
      </dsp:txXfrm>
    </dsp:sp>
    <dsp:sp modelId="{4E9A65AE-BFD7-47D1-BAF9-AA7B60A32F30}">
      <dsp:nvSpPr>
        <dsp:cNvPr id="0" name=""/>
        <dsp:cNvSpPr/>
      </dsp:nvSpPr>
      <dsp:spPr>
        <a:xfrm>
          <a:off x="6600966" y="3446615"/>
          <a:ext cx="2082626" cy="157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C00000"/>
              </a:solidFill>
            </a:rPr>
            <a:t>9 автономных округов</a:t>
          </a:r>
          <a:endParaRPr lang="ru-RU" sz="2600" b="1" kern="1200" dirty="0">
            <a:solidFill>
              <a:srgbClr val="C00000"/>
            </a:solidFill>
          </a:endParaRPr>
        </a:p>
      </dsp:txBody>
      <dsp:txXfrm>
        <a:off x="6646968" y="3492617"/>
        <a:ext cx="1990622" cy="14786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B9660-3B6B-41B5-99DF-F30E666CBF84}">
      <dsp:nvSpPr>
        <dsp:cNvPr id="0" name=""/>
        <dsp:cNvSpPr/>
      </dsp:nvSpPr>
      <dsp:spPr>
        <a:xfrm>
          <a:off x="0" y="31999"/>
          <a:ext cx="5857916" cy="40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3CE88-761E-4046-85AC-810683A4C176}">
      <dsp:nvSpPr>
        <dsp:cNvPr id="0" name=""/>
        <dsp:cNvSpPr/>
      </dsp:nvSpPr>
      <dsp:spPr>
        <a:xfrm>
          <a:off x="214309" y="1246183"/>
          <a:ext cx="4798793" cy="2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В России проживает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141 млн. 820 тысяч человек</a:t>
          </a:r>
          <a:endParaRPr lang="ru-RU" sz="4000" kern="1200" dirty="0"/>
        </a:p>
      </dsp:txBody>
      <dsp:txXfrm>
        <a:off x="214309" y="1246183"/>
        <a:ext cx="4798793" cy="2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861-4F96-4D0F-B497-825B61AF5B9A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AEA3C6-9B20-46C8-AF21-52718B03A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861-4F96-4D0F-B497-825B61AF5B9A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C6-9B20-46C8-AF21-52718B03A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861-4F96-4D0F-B497-825B61AF5B9A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C6-9B20-46C8-AF21-52718B03A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861-4F96-4D0F-B497-825B61AF5B9A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AEA3C6-9B20-46C8-AF21-52718B03A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861-4F96-4D0F-B497-825B61AF5B9A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C6-9B20-46C8-AF21-52718B03A5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861-4F96-4D0F-B497-825B61AF5B9A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C6-9B20-46C8-AF21-52718B03A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861-4F96-4D0F-B497-825B61AF5B9A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AEA3C6-9B20-46C8-AF21-52718B03A5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861-4F96-4D0F-B497-825B61AF5B9A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C6-9B20-46C8-AF21-52718B03A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861-4F96-4D0F-B497-825B61AF5B9A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C6-9B20-46C8-AF21-52718B03A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861-4F96-4D0F-B497-825B61AF5B9A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C6-9B20-46C8-AF21-52718B03A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861-4F96-4D0F-B497-825B61AF5B9A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C6-9B20-46C8-AF21-52718B03A5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E54861-4F96-4D0F-B497-825B61AF5B9A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AEA3C6-9B20-46C8-AF21-52718B03A5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ostov-dom.info/wp-content/uploads/2010/05/pics.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\Рабочий стол\DCIM\100CANON\Выборы в молодежный парламент\IMG_0243.JPG"/>
          <p:cNvPicPr>
            <a:picLocks noChangeAspect="1" noChangeArrowheads="1"/>
          </p:cNvPicPr>
          <p:nvPr/>
        </p:nvPicPr>
        <p:blipFill>
          <a:blip r:embed="rId2" cstate="print"/>
          <a:srcRect r="9211" b="-133"/>
          <a:stretch>
            <a:fillRect/>
          </a:stretch>
        </p:blipFill>
        <p:spPr bwMode="auto">
          <a:xfrm>
            <a:off x="3857620" y="2143116"/>
            <a:ext cx="4929222" cy="4500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421484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За избирателем </a:t>
            </a:r>
            <a:r>
              <a:rPr lang="ru-RU" sz="4800" b="1" dirty="0" smtClean="0">
                <a:solidFill>
                  <a:srgbClr val="FF0000"/>
                </a:solidFill>
              </a:rPr>
              <a:t>–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будущее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России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 принимают участие в выборах - 40 %</a:t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Источники получения </a:t>
            </a:r>
            <a:br>
              <a:rPr lang="ru-RU" b="1" dirty="0" smtClean="0"/>
            </a:br>
            <a:r>
              <a:rPr lang="ru-RU" b="1" dirty="0" smtClean="0"/>
              <a:t>информации    о    выборах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Chart bld="categoryEl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Документы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3695308" cy="2771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Мы   любим   Наш   город!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Документы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6487"/>
          <a:stretch>
            <a:fillRect/>
          </a:stretch>
        </p:blipFill>
        <p:spPr bwMode="auto">
          <a:xfrm>
            <a:off x="857224" y="1285860"/>
            <a:ext cx="3286148" cy="2304724"/>
          </a:xfrm>
          <a:prstGeom prst="rect">
            <a:avLst/>
          </a:prstGeom>
          <a:noFill/>
        </p:spPr>
      </p:pic>
      <p:pic>
        <p:nvPicPr>
          <p:cNvPr id="2052" name="Picture 4" descr="C:\Документы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14422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Выборы в молодежный парламент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Админ\Рабочий стол\DCIM\100CANON\Выборы в молодежный парламент\IMG_0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166538" cy="2374903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\Рабочий стол\DCIM\100CANON\Выборы в молодежный парламент\IMG_0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33360" y="2181822"/>
            <a:ext cx="4714908" cy="3065859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\Рабочий стол\DCIM\100CANON\Выборы в молодежный парламент\IMG_0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929066"/>
            <a:ext cx="3571901" cy="267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Обращение   к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избирателям города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города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Уважаемый избиратель!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/>
              <a:t>Выборы – это самый верный способ изменить жизнь страны, области, города, поселка. Будущее зависит от тех, кто его выбирает. Так давайте же сами принимать решение и делать свой выбор!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ВЕДЬ ИМЕННО ЗА НАМИ –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БУДУЩЕЕ РОССИИ!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IMG_02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690548" cy="3517911"/>
          </a:xfrm>
          <a:prstGeom prst="rect">
            <a:avLst/>
          </a:prstGeom>
          <a:noFill/>
        </p:spPr>
      </p:pic>
      <p:pic>
        <p:nvPicPr>
          <p:cNvPr id="5123" name="Picture 3" descr="C:\Документы\100CANON\IMG_0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206876" cy="31551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457200"/>
            <a:ext cx="4062410" cy="2900362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ЗА </a:t>
            </a:r>
            <a:r>
              <a:rPr lang="ru-RU" b="1" smtClean="0">
                <a:solidFill>
                  <a:srgbClr val="C00000"/>
                </a:solidFill>
              </a:rPr>
              <a:t>избирателем</a:t>
            </a:r>
            <a:r>
              <a:rPr lang="ru-RU" b="1" smtClean="0">
                <a:solidFill>
                  <a:srgbClr val="C0000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БУДУЩЕЕ России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571480"/>
          <a:ext cx="8686800" cy="550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B21A8B-5754-40BF-8DA5-781C1F38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graphicEl>
                                              <a:dgm id="{06B21A8B-5754-40BF-8DA5-781C1F384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graphicEl>
                                              <a:dgm id="{06B21A8B-5754-40BF-8DA5-781C1F38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graphicEl>
                                              <a:dgm id="{06B21A8B-5754-40BF-8DA5-781C1F38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B21A8B-5754-40BF-8DA5-781C1F38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B21A8B-5754-40BF-8DA5-781C1F38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71DD08-7895-4CA0-9DC8-30984387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>
                                            <p:graphicEl>
                                              <a:dgm id="{EC71DD08-7895-4CA0-9DC8-30984387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>
                                            <p:graphicEl>
                                              <a:dgm id="{EC71DD08-7895-4CA0-9DC8-30984387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graphicEl>
                                              <a:dgm id="{EC71DD08-7895-4CA0-9DC8-30984387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71DD08-7895-4CA0-9DC8-30984387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71DD08-7895-4CA0-9DC8-30984387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9"/>
          <p:cNvGraphicFramePr>
            <a:graphicFrameLocks noGrp="1"/>
          </p:cNvGraphicFramePr>
          <p:nvPr>
            <p:ph idx="1"/>
          </p:nvPr>
        </p:nvGraphicFramePr>
        <p:xfrm>
          <a:off x="304800" y="500042"/>
          <a:ext cx="8686800" cy="5580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E99023-13EE-453E-B2CC-33D35B595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0E99023-13EE-453E-B2CC-33D35B595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D8321F-CBEC-4D5F-BA26-269F0D6C5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7D8321F-CBEC-4D5F-BA26-269F0D6C5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17A14D-BA88-4B4A-976C-7CAAFC642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117A14D-BA88-4B4A-976C-7CAAFC642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97903-005C-43D3-B620-F2E381846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D597903-005C-43D3-B620-F2E381846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13B4AC-54BC-4748-B692-F18F1438E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713B4AC-54BC-4748-B692-F18F1438E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9C9649-C83A-4E7C-A3C5-3A30A3673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9C9649-C83A-4E7C-A3C5-3A30A3673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71D334-B800-4D3B-8170-04C78E4E6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DD71D334-B800-4D3B-8170-04C78E4E6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51F350-3862-4566-976E-B76CCAD9C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951F350-3862-4566-976E-B76CCAD9C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0C18B6-5058-4131-9CCB-4AA963ED5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F0C18B6-5058-4131-9CCB-4AA963ED5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00438"/>
            <a:ext cx="8686800" cy="307183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algn="just">
              <a:buNone/>
            </a:pPr>
            <a:r>
              <a:rPr lang="ru-RU" sz="6000" b="1" dirty="0" smtClean="0"/>
              <a:t>                        </a:t>
            </a:r>
            <a:r>
              <a:rPr lang="ru-RU" sz="9600" b="1" dirty="0" smtClean="0"/>
              <a:t>ГОЛУБЕВ       </a:t>
            </a:r>
          </a:p>
          <a:p>
            <a:pPr>
              <a:buNone/>
            </a:pPr>
            <a:r>
              <a:rPr lang="ru-RU" sz="9600" b="1" dirty="0" smtClean="0"/>
              <a:t> ВАСИЛИЙ       ЮРЬЕВИЧ </a:t>
            </a:r>
            <a:endParaRPr lang="ru-RU" sz="9600" dirty="0" smtClean="0"/>
          </a:p>
          <a:p>
            <a:pPr algn="just">
              <a:buNone/>
            </a:pPr>
            <a:r>
              <a:rPr lang="ru-RU" sz="3500" b="1" dirty="0" smtClean="0"/>
              <a:t>                                                 ГУБЕРНАТОР </a:t>
            </a:r>
          </a:p>
          <a:p>
            <a:pPr algn="just">
              <a:buNone/>
            </a:pPr>
            <a:r>
              <a:rPr lang="ru-RU" sz="3500" b="1" dirty="0" smtClean="0"/>
              <a:t>                                        РОСТОВСКОЙ ОБЛАСТИ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i-main-pic" descr="Картинка 8 из 19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4071966" cy="479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Горенко В.А.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14290"/>
            <a:ext cx="299285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00496" y="5072074"/>
            <a:ext cx="514350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ГОРЕНКО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ВИКТОР   АНАТОЛЬЕВИЧ 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МЭР ГОРОДА ГУКОВО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571480"/>
          <a:ext cx="8686800" cy="550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958F2-6F0C-4638-9D5A-A2469500D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18958F2-6F0C-4638-9D5A-A2469500D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18958F2-6F0C-4638-9D5A-A2469500D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18958F2-6F0C-4638-9D5A-A2469500D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BF9A89-1200-4C98-A60C-1A0E236DF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F2BF9A89-1200-4C98-A60C-1A0E236DF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2BF9A89-1200-4C98-A60C-1A0E236DF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F2BF9A89-1200-4C98-A60C-1A0E236DF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DD55C-522D-4327-AEDA-E011ABBB3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E88DD55C-522D-4327-AEDA-E011ABBB3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E88DD55C-522D-4327-AEDA-E011ABBB3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E88DD55C-522D-4327-AEDA-E011ABBB3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Конституция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785794"/>
          <a:ext cx="86868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D851EA-1BBB-4AC3-9392-97E17F4F4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57D851EA-1BBB-4AC3-9392-97E17F4F4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7D851EA-1BBB-4AC3-9392-97E17F4F4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BB463B-8268-4C5F-B3AC-7DF5CC846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4EBB463B-8268-4C5F-B3AC-7DF5CC846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4EBB463B-8268-4C5F-B3AC-7DF5CC846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F6481E-AF10-49C2-A8E6-88B5A6059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F9F6481E-AF10-49C2-A8E6-88B5A6059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9F6481E-AF10-49C2-A8E6-88B5A6059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D854AF-81D9-4DB2-8EAA-0BF023C6E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82D854AF-81D9-4DB2-8EAA-0BF023C6E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82D854AF-81D9-4DB2-8EAA-0BF023C6E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0EF76C-B9E6-46F1-9BCD-FEFD63B96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ED0EF76C-B9E6-46F1-9BCD-FEFD63B96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ED0EF76C-B9E6-46F1-9BCD-FEFD63B96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18205D-0B4D-411C-ADBB-266759EB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4418205D-0B4D-411C-ADBB-266759EB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4418205D-0B4D-411C-ADBB-266759EB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В СОСТАВ Российской федерации  ВХОДЯТ:</a:t>
            </a:r>
            <a:endParaRPr lang="ru-RU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501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879761-C170-4775-BA3A-6ADCD1BF8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5879761-C170-4775-BA3A-6ADCD1BF8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5879761-C170-4775-BA3A-6ADCD1BF8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5879761-C170-4775-BA3A-6ADCD1BF8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6FE31E-D297-4B45-A600-931DB4091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D36FE31E-D297-4B45-A600-931DB4091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36FE31E-D297-4B45-A600-931DB4091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36FE31E-D297-4B45-A600-931DB4091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205AB-6226-473E-BC66-08CBB7E5F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C53205AB-6226-473E-BC66-08CBB7E5F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C53205AB-6226-473E-BC66-08CBB7E5F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C53205AB-6226-473E-BC66-08CBB7E5F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B541-CF2C-497D-8A6B-B62B37179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E155B541-CF2C-497D-8A6B-B62B37179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E155B541-CF2C-497D-8A6B-B62B37179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E155B541-CF2C-497D-8A6B-B62B37179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BD738A-2ECF-4566-AE96-E6BDF0621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DFBD738A-2ECF-4566-AE96-E6BDF0621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DFBD738A-2ECF-4566-AE96-E6BDF0621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DFBD738A-2ECF-4566-AE96-E6BDF0621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3973A5-FDBE-4ECE-8576-1C11725B4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3E3973A5-FDBE-4ECE-8576-1C11725B4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3E3973A5-FDBE-4ECE-8576-1C11725B4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E3973A5-FDBE-4ECE-8576-1C11725B4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9A65AE-BFD7-47D1-BAF9-AA7B60A32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4E9A65AE-BFD7-47D1-BAF9-AA7B60A32F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4E9A65AE-BFD7-47D1-BAF9-AA7B60A32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4E9A65AE-BFD7-47D1-BAF9-AA7B60A32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Последние данные переписи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397000"/>
          <a:ext cx="58579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Admin.MICROSOF-C67EAC\Мои документы\Clipart\Природа\Вселенная\000380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071678"/>
            <a:ext cx="2571768" cy="3206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Результаты Исследовательской работы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21537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Chart bld="category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236</TotalTime>
  <Words>235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За избирателем –   будущее 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Конституция </vt:lpstr>
      <vt:lpstr>В СОСТАВ Российской федерации  ВХОДЯТ:</vt:lpstr>
      <vt:lpstr>Последние данные переписи</vt:lpstr>
      <vt:lpstr>Результаты Исследовательской работы</vt:lpstr>
      <vt:lpstr>Не принимают участие в выборах - 40 % </vt:lpstr>
      <vt:lpstr>Источники получения  информации    о    выборах</vt:lpstr>
      <vt:lpstr>Мы   любим   Наш   город!</vt:lpstr>
      <vt:lpstr>Выборы в молодежный парламент</vt:lpstr>
      <vt:lpstr>Обращение   к  избирателям города города</vt:lpstr>
      <vt:lpstr>ЗА избирателем– БУДУЩЕЕ России!</vt:lpstr>
    </vt:vector>
  </TitlesOfParts>
  <Company>SH3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молодым избирателем –   будущее  России</dc:title>
  <dc:creator>SH3</dc:creator>
  <cp:lastModifiedBy>Шк3</cp:lastModifiedBy>
  <cp:revision>26</cp:revision>
  <dcterms:created xsi:type="dcterms:W3CDTF">2011-02-15T12:31:33Z</dcterms:created>
  <dcterms:modified xsi:type="dcterms:W3CDTF">2011-11-29T06:40:45Z</dcterms:modified>
</cp:coreProperties>
</file>