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73" r:id="rId19"/>
    <p:sldId id="279" r:id="rId20"/>
    <p:sldId id="263" r:id="rId21"/>
    <p:sldId id="281" r:id="rId22"/>
    <p:sldId id="280" r:id="rId23"/>
    <p:sldId id="26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3" autoAdjust="0"/>
    <p:restoredTop sz="94650" autoAdjust="0"/>
  </p:normalViewPr>
  <p:slideViewPr>
    <p:cSldViewPr>
      <p:cViewPr varScale="1">
        <p:scale>
          <a:sx n="91" d="100"/>
          <a:sy n="91" d="100"/>
        </p:scale>
        <p:origin x="-81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31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81CF5-990E-45FB-8AB1-476AF367115D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B87D5-D1B9-4D4A-A8EF-B1884CDDB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E06C-4EB5-4093-AB08-AEE2AB805DF2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B9-BC09-44B2-99D7-98CB4E720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E06C-4EB5-4093-AB08-AEE2AB805DF2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B9-BC09-44B2-99D7-98CB4E720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E06C-4EB5-4093-AB08-AEE2AB805DF2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B9-BC09-44B2-99D7-98CB4E720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E06C-4EB5-4093-AB08-AEE2AB805DF2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B9-BC09-44B2-99D7-98CB4E720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E06C-4EB5-4093-AB08-AEE2AB805DF2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B9-BC09-44B2-99D7-98CB4E720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E06C-4EB5-4093-AB08-AEE2AB805DF2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B9-BC09-44B2-99D7-98CB4E720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E06C-4EB5-4093-AB08-AEE2AB805DF2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B9-BC09-44B2-99D7-98CB4E720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E06C-4EB5-4093-AB08-AEE2AB805DF2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B9-BC09-44B2-99D7-98CB4E720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E06C-4EB5-4093-AB08-AEE2AB805DF2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B9-BC09-44B2-99D7-98CB4E720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E06C-4EB5-4093-AB08-AEE2AB805DF2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B9-BC09-44B2-99D7-98CB4E720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0E06C-4EB5-4093-AB08-AEE2AB805DF2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0B0B9-BC09-44B2-99D7-98CB4E720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0E06C-4EB5-4093-AB08-AEE2AB805DF2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0B0B9-BC09-44B2-99D7-98CB4E7205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69;&#1082;&#1089;&#1087;&#1077;&#1088;&#1090;\Desktop\&#1072;&#1090;&#1090;&#1077;&#1089;&#1090;&#1072;&#1094;&#1080;&#1103;\&#1055;&#1088;&#1077;&#1079;&#1077;&#1085;&#1090;&#1072;&#1094;&#1080;&#1103;%20&#1086;&#1089;&#1090;&#1088;&#1086;&#1074;%20&#1089;&#1086;&#1082;&#1088;&#1086;263.wav" TargetMode="Externa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69;&#1082;&#1089;&#1087;&#1077;&#1088;&#1090;\Music\Luntik-12484-Tema-iz-m-f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17.pn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69;&#1082;&#1089;&#1087;&#1077;&#1088;&#1090;\Desktop\&#1072;&#1090;&#1090;&#1077;&#1089;&#1090;&#1072;&#1094;&#1080;&#1103;\&#1055;&#1088;&#1077;&#1079;&#1077;&#1085;&#1090;&#1072;&#1094;&#1080;&#1103;%20&#1086;&#1089;&#1090;&#1088;&#1086;&#1074;%20&#1089;&#1086;&#1082;&#1088;&#1086;261-0.wav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Новость МБДОУ &quot;Детский сад 126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Strait Landform - Viewing Gall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83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Персональный сайт - Физминут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358082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Small Island With Tropical Palms Фотография, картинки, изображения и сток-фотография без роялти. Pic 8424071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52"/>
            <a:ext cx="9144000" cy="6879452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 flipH="1">
            <a:off x="2928926" y="5072074"/>
            <a:ext cx="500066" cy="4286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28992" y="4929198"/>
            <a:ext cx="642942" cy="3571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286248" y="5143512"/>
            <a:ext cx="642942" cy="3571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Б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00628" y="4857760"/>
            <a:ext cx="571504" cy="4286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У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86446" y="4572008"/>
            <a:ext cx="500066" cy="3571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r>
              <a:rPr lang="ru-RU" sz="4000" b="1" dirty="0" smtClean="0">
                <a:solidFill>
                  <a:srgbClr val="FF0000"/>
                </a:solidFill>
              </a:rPr>
              <a:t>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357950" y="5143512"/>
            <a:ext cx="500066" cy="35719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4" name="Picture 4" descr="6-98 Детск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7000924" cy="62865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Envelope Clipart Black And Wh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143800" cy="63484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ВОЛКИ                 СЛОНЫ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5400" dirty="0"/>
          </a:p>
        </p:txBody>
      </p:sp>
      <p:sp>
        <p:nvSpPr>
          <p:cNvPr id="5" name="Овал 4"/>
          <p:cNvSpPr/>
          <p:nvPr/>
        </p:nvSpPr>
        <p:spPr>
          <a:xfrm>
            <a:off x="142844" y="1785926"/>
            <a:ext cx="4429156" cy="27860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 -КИ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071934" y="2285992"/>
            <a:ext cx="4286280" cy="17145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 - НЫ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785918" y="2285992"/>
            <a:ext cx="2571768" cy="12858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857752" y="2571744"/>
            <a:ext cx="1857388" cy="7143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НЫ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77 -0.0007 L -0.16423 -0.00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liubavyshka.ru/_ph/17/1/28553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5849"/>
            <a:ext cx="8215370" cy="65198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DataLife Engine Версия для печати ФЛНКА наградит лучших студен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6072230" cy="6286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643702" y="6072206"/>
            <a:ext cx="1285884" cy="21431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грамотей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9190" y="571480"/>
            <a:ext cx="3786214" cy="221457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Знают взрослые и дети, что упал с другой планеты фиолетовый зверек – детям маленький дружок!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5500702"/>
            <a:ext cx="2986086" cy="423850"/>
          </a:xfrm>
        </p:spPr>
        <p:txBody>
          <a:bodyPr>
            <a:noAutofit/>
          </a:bodyPr>
          <a:lstStyle/>
          <a:p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44034" name="Picture 2" descr="Лунтик и его друзья (2006) - Фильмы - КиноКопи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929191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6" name="Picture 4" descr="Скачать торрент Лунтик / Luntik (Дарина Шмидт) (Сезон 1-5, Полные сезоны) 2006 г., Мультипликационный сериал, DVD5 Мультсериал 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316381"/>
            <a:ext cx="4214810" cy="35416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knigobolen.ru/wp-content/uploads/media/-%D1%80%D0%B0%D0%B7%D0%BB%D0%B8%D1%87%D0%B0%D1%82%D1%8C-%D0%B7%D0%B2%D1%83%D0%BA%D0%B8-%D0%B8-%D0%B1%D1%83%D0%BA%D0%B2%D1%8B/imag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Презентация остров сокро26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2" descr="neferjournal Мюзикл Остров Сокровищ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7356" y="857232"/>
            <a:ext cx="5607355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festival.1september.ru/articles/634168/presentation/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10049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8914" name="Picture 2" descr="Единая Россия официальный сайт партии / Новос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Luntik-12484-Tema-iz-m-f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715404" y="635795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Видео - 74.Карта - Видеоролики на Sib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Морские круизы от туроператора &quot;Селебрит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5643578"/>
            <a:ext cx="328614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ЛАЙНЕР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Иллюстрация 17 из 23 для Школьное приключение. Остров сокровищ и знаний. 2 класс (CDpc) Лабиринт - соф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5572140"/>
            <a:ext cx="1714512" cy="2857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Замок 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Звуков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4500570"/>
            <a:ext cx="1857388" cy="28575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Озеро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Перемен</a:t>
            </a:r>
          </a:p>
        </p:txBody>
      </p:sp>
      <p:pic>
        <p:nvPicPr>
          <p:cNvPr id="40964" name="Picture 4" descr="Стая Северных вол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49" y="3571876"/>
            <a:ext cx="1547823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929190" y="4500570"/>
            <a:ext cx="2000264" cy="50006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Равнина звуковых линеек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86578" y="4000504"/>
            <a:ext cx="2071702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Пролив Противоположностей</a:t>
            </a:r>
          </a:p>
        </p:txBody>
      </p:sp>
      <p:pic>
        <p:nvPicPr>
          <p:cNvPr id="40968" name="Picture 8" descr="Strait Landform - Viewing Galle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214686"/>
            <a:ext cx="1309695" cy="78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643702" y="1428736"/>
            <a:ext cx="1643074" cy="50006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остров «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Физминутки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40970" name="Picture 10" descr="Персональный сайт - Физминут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071678"/>
            <a:ext cx="1214446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72" name="Picture 12" descr="neferjournal Мюзикл Остров Сокровищ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1142984"/>
            <a:ext cx="2447925" cy="193357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071670" y="2714620"/>
            <a:ext cx="1928826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сокровища</a:t>
            </a:r>
          </a:p>
        </p:txBody>
      </p:sp>
      <p:pic>
        <p:nvPicPr>
          <p:cNvPr id="5124" name="Picture 4" descr="Мурина Светлана Юрьевна Учитель начальных классо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4500570"/>
            <a:ext cx="1333509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Конспекты уроков в 1 классе по обучению грамоте - Самые новые учебник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4" y="3714752"/>
            <a:ext cx="1031696" cy="690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Small Island With Tropical Palms Фотография, картинки, изображения и сток-фотография без роялти. Pic 8424071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1928802"/>
            <a:ext cx="854551" cy="64291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5286380" y="2714620"/>
            <a:ext cx="114300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357818" y="2643182"/>
            <a:ext cx="1218603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остров слов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4" name="Picture 2" descr="DataLife Engine Версия для печати ФЛНКА наградит лучших студентов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1214422"/>
            <a:ext cx="825521" cy="928694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3428992" y="2214554"/>
            <a:ext cx="1785950" cy="42862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Остров грамотеев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Мурина Светлана Юрьевна Учитель начальных класс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28916"/>
            <a:ext cx="9144000" cy="101441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Стая Северных вол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245"/>
            <a:ext cx="9144000" cy="6875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knigobolen.ru/wp-content/uploads/media/-%D1%80%D0%B0%D0%B7%D0%BB%D0%B8%D1%87%D0%B0%D1%82%D1%8C-%D0%B7%D0%B2%D1%83%D0%BA%D0%B8-%D0%B8-%D0%B1%D1%83%D0%BA%D0%B2%D1%8B/imag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Презентация остров сокро261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Конспекты уроков в 1 классе по обучению грамоте - Самые новые учебн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722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2253</TotalTime>
  <Words>54</Words>
  <Application>Microsoft Office PowerPoint</Application>
  <PresentationFormat>Экран (4:3)</PresentationFormat>
  <Paragraphs>26</Paragraphs>
  <Slides>23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Знают взрослые и дети, что упал с другой планеты фиолетовый зверек – детям маленький дружок!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Эксперт</dc:creator>
  <cp:lastModifiedBy>Эксперт</cp:lastModifiedBy>
  <cp:revision>54</cp:revision>
  <dcterms:created xsi:type="dcterms:W3CDTF">2015-02-10T16:08:12Z</dcterms:created>
  <dcterms:modified xsi:type="dcterms:W3CDTF">2015-04-23T14:30:34Z</dcterms:modified>
</cp:coreProperties>
</file>