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16D9-8E4C-4AFA-932D-1FBDA6D9C25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D37C-B0B4-4AF3-841F-A9615B1355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16D9-8E4C-4AFA-932D-1FBDA6D9C25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D37C-B0B4-4AF3-841F-A9615B1355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16D9-8E4C-4AFA-932D-1FBDA6D9C25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D37C-B0B4-4AF3-841F-A9615B1355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16D9-8E4C-4AFA-932D-1FBDA6D9C25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D37C-B0B4-4AF3-841F-A9615B1355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16D9-8E4C-4AFA-932D-1FBDA6D9C25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D37C-B0B4-4AF3-841F-A9615B1355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16D9-8E4C-4AFA-932D-1FBDA6D9C25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D37C-B0B4-4AF3-841F-A9615B1355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16D9-8E4C-4AFA-932D-1FBDA6D9C25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D37C-B0B4-4AF3-841F-A9615B1355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16D9-8E4C-4AFA-932D-1FBDA6D9C25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D37C-B0B4-4AF3-841F-A9615B1355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16D9-8E4C-4AFA-932D-1FBDA6D9C25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D37C-B0B4-4AF3-841F-A9615B1355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16D9-8E4C-4AFA-932D-1FBDA6D9C25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D37C-B0B4-4AF3-841F-A9615B1355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16D9-8E4C-4AFA-932D-1FBDA6D9C25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5D37C-B0B4-4AF3-841F-A9615B1355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F16D9-8E4C-4AFA-932D-1FBDA6D9C252}" type="datetimeFigureOut">
              <a:rPr lang="ru-RU" smtClean="0"/>
              <a:pPr/>
              <a:t>10.04.2015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5D37C-B0B4-4AF3-841F-A9615B1355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aturevo2008.narod.ru/indexes/jpeg/miheev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aturevo2008.narod.ru/indexes/jpeg/ahromeev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5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Родился 22 мая 1912 года в с. Знаменское Атяшевского района  Мордовии. В 1942 году окончил ускоренный курс Саранского пехотного училища. В боях Великой Отечественной войны с 1943 года. Воевал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ентральном фронте.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1943 году переправился через Днепр и захватил плацдарм на правом берегу реки. В течении двух суток отбивал контратаки противника и удержал плацдарм до прихода подкрепления.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подвиг совершенный на правом берегу Днепра Присвоено звание Героя Советского союза. Так же награжден орденом Ленина, медалями.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Его именем названа одна из улиц и установлена мемориальная доска на доме, где он жил.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8000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Михеев Владимир Михайлович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aturevo2008.narod.ru/indexes/jpeg/miheev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556792"/>
            <a:ext cx="352839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4824536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Родился 24 июля 1915 года в с.М. Манадыши Атяшевского района Мордовии. Герой Советского Союза (1943) В боях ВОВ с июля 1942 года. Зам. комроты автоматчиков по политчасти 128-го стрелкового полка Донского фронта отличился в боях 23-27 января 1943 районе с. Песчанка</a:t>
            </a:r>
            <a:r>
              <a:rPr lang="ru-RU" dirty="0" smtClean="0"/>
              <a:t>.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Он возглавил группу разведчиков и уничтожил 18 блиндажей.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Награжден: орденом Ленина, 2-мя –Красного Знамени, орденами Отечественной войны 1-й степени, Красной звезды, медалями.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В честь Михеева В.М на здании школы в родном селе установлена мемориальная доска.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8000"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Бибишев Иван Фролович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patriotrm.clan.su/bubushev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484784"/>
            <a:ext cx="3672408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544616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Родился 8 августа 1921 года в с. Камакужа Инсарского района Мордовии.  Окончил спец школу и работал метеорологом в Магнитогорске. В 1942 окончил Чкаловскую военно - авиационную школу пилотов. Заместитель командира эскадрильи 285-го  штурмового авиаполка  И.Ф. Бибишев совершил 141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оевой вылет.  18 января 1943 года его самолет был подбит и он направил его на стоянку вражеской техники. Звание Героя Советского Союза присвоено 24 августа 1943 года посмертно.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Награжден: орденом Ленина, Орденом Красного Знамени и орденом Отечественной войны 1-й степени.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Его имя носят  улица в Инсаре, улица и школа в Магнитогорске.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8000">
    <p:split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Стрельченко Владимир Игнатьевич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patriotrm.clan.su/Strelchenko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628800"/>
            <a:ext cx="3672407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wheel spokes="2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4968551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Родился1 июня 1917 года в г.Саранск Республики Мордовия. Летчик. Полковник. Окончил Саранский аэроклуб, Ульяновскую объединенную школу летчиков и авиатехников. На фронтах с июля 1941 года. Штурман 948 –го штурмового авиаполка майор В.И. Стрельченко к сентябрю 1943 года совершил 192 боевых вылета, в 75 воздушных боях сбил1 лично и в группе 12 самолетов противника. Звание Героя Советского Союза присвоено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февраля 1944 года.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Награжден : орденами Ленина, Красного Знамени, Александра Невского, Отечественной войны 1-й степени, 2-мя Красной Звезды, медалями, орденом Британской Империи 5-й степени.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8000"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232248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И это только малая частичка людей, которых мы будем помнить всегда! </a:t>
            </a:r>
            <a:endParaRPr lang="ru-RU" b="1" i="1" dirty="0"/>
          </a:p>
        </p:txBody>
      </p:sp>
    </p:spTree>
  </p:cSld>
  <p:clrMapOvr>
    <a:masterClrMapping/>
  </p:clrMapOvr>
  <p:transition spd="med" advTm="5000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396043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      ГОРДИМСЯ 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     ПОМНИМ  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   ЧТИМ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5000"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ГЕРОИ СОВЕТСКОГО СОЮЗА-</a:t>
            </a:r>
          </a:p>
          <a:p>
            <a:pPr algn="ctr">
              <a:buNone/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УРОЖЕНЦЫ МОРДОВИИ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5000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Котов Александр Григорьевич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А.Г.Котов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00808"/>
            <a:ext cx="352839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84175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Родился  19 октября 1918 года в селе Троицк ныне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Ковылкинского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района Республики Мордовия. С 1938 года в Красной Армии. В 1940 году окончил военную авиационную школу летчиков. С июня 1941 года на фронтах Великой Отечественной войны.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22 февраля 1943 года за мужество и воинскую доблесть, проявленные в боях с врагами, удостоен звания Героя Советского Союза.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Награжден орденами : Ленина, Красного Знамени, Отечественной войны 1-й степени; медалями. В 1972 году на доме, где он жил, установлена мемориальная война. 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8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Ахромеев Сергей Федорович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aturevo2008.narod.ru/indexes/jpeg/ahromeev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772816"/>
            <a:ext cx="295232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88843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Родился 5 мая1923 года в с.Виндрей Торбеевского района республики Мордовия. Военный деятель, Маршал Советского Союза (1983) В 1941 году участвовал в боях  за Ленинград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Награжден: 4 орденами Ленина, орденами октябрьской революции, Отечественной войны 1-й степени, 2- Красной звезды, орденом «За службу Родине в Вооруженных Силах СССР» 3-й степени.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8000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Волков Дмитрий Петрович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zubova-poliana.narod.ru/h-volkov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556792"/>
            <a:ext cx="374441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500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 Родился 10 ноября 1920 года в с. Анаево Зубово –Полянского района Мордовии. Штурман Д.П. Волков в годы войны бомбил вражеские объекты, летал к партизанам. В 1943 году ему было присвоено звание Героя Советского Союза за успешное выполнение боевых заданий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 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Награжден: орденом Ленина, 2-мя орденами Красного Знамени, 2-я орденами Отечественной войны 1-й степени, 2-мя орденами Красной Звезды, орденом «За службу в Вооруженных Силах СССР» 3-й степени.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     В здании школы в с. Анаево, которую окончил будущий герой установлена мемориальная доска.</a:t>
            </a:r>
            <a:endParaRPr lang="ru-RU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8000"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Парамонов Иван Григорьевич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zubova-poliana.narod.ru/h-parmonov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700808"/>
            <a:ext cx="367240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8000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366</Words>
  <Application>Microsoft Office PowerPoint</Application>
  <PresentationFormat>Экран (4:3)</PresentationFormat>
  <Paragraphs>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Котов Александр Григорьевич</vt:lpstr>
      <vt:lpstr>                        Родился  19 октября 1918 года в селе Троицк ныне Ковылкинского района Республики Мордовия. С 1938 года в Красной Армии. В 1940 году окончил военную авиационную школу летчиков. С июня 1941 года на фронтах Великой Отечественной войны.      22 февраля 1943 года за мужество и воинскую доблесть, проявленные в боях с врагами, удостоен звания Героя Советского Союза. Награжден орденами : Ленина, Красного Знамени, Отечественной войны 1-й степени; медалями. В 1972 году на доме, где он жил, установлена мемориальная война.    </vt:lpstr>
      <vt:lpstr>Ахромеев Сергей Федорович</vt:lpstr>
      <vt:lpstr>     Родился 5 мая1923 года в с.Виндрей Торбеевского района республики Мордовия. Военный деятель, Маршал Советского Союза (1983) В 1941 году участвовал в боях  за Ленинград.       Награжден: 4 орденами Ленина, орденами октябрьской революции, Отечественной войны 1-й степени, 2- Красной звезды, орденом «За службу Родине в Вооруженных Силах СССР» 3-й степени.</vt:lpstr>
      <vt:lpstr>Волков Дмитрий Петрович</vt:lpstr>
      <vt:lpstr>       Родился 10 ноября 1920 года в с. Анаево Зубово –Полянского района Мордовии. Штурман Д.П. Волков в годы войны бомбил вражеские объекты, летал к партизанам. В 1943 году ему было присвоено звание Героя Советского Союза за успешное выполнение боевых заданий.    Награжден: орденом Ленина, 2-мя орденами Красного Знамени, 2-я орденами Отечественной войны 1-й степени, 2-мя орденами Красной Звезды, орденом «За службу в Вооруженных Силах СССР» 3-й степени.       В здании школы в с. Анаево, которую окончил будущий герой установлена мемориальная доска.</vt:lpstr>
      <vt:lpstr>Парамонов Иван Григорьевич</vt:lpstr>
      <vt:lpstr>Родился 22 мая 1912 года в с. Знаменское Атяшевского района  Мордовии. В 1942 году окончил ускоренный курс Саранского пехотного училища. В боях Великой Отечественной войны с 1943 года. Воевал на Центральном фронте. В 1943 году переправился через Днепр и захватил плацдарм на правом берегу реки. В течении двух суток отбивал контратаки противника и удержал плацдарм до прихода подкрепления. За подвиг совершенный на правом берегу Днепра Присвоено звание Героя Советского союза. Так же награжден орденом Ленина, медалями. Его именем названа одна из улиц и установлена мемориальная доска на доме, где он жил.</vt:lpstr>
      <vt:lpstr>Михеев Владимир Михайлович</vt:lpstr>
      <vt:lpstr>Родился 24 июля 1915 года в с.М. Манадыши Атяшевского района Мордовии. Герой Советского Союза (1943) В боях ВОВ с июля 1942 года. Зам. комроты автоматчиков по политчасти 128-го стрелкового полка Донского фронта отличился в боях 23-27 января 1943 районе с. Песчанка. Он возглавил группу разведчиков и уничтожил 18 блиндажей. Награжден: орденом Ленина, 2-мя –Красного Знамени, орденами Отечественной войны 1-й степени, Красной звезды, медалями.  В честь Михеева В.М на здании школы в родном селе установлена мемориальная доска.</vt:lpstr>
      <vt:lpstr>Бибишев Иван Фролович</vt:lpstr>
      <vt:lpstr>      Родился 8 августа 1921 года в с. Камакужа Инсарского района Мордовии.  Окончил спец школу и работал метеорологом в Магнитогорске. В 1942 окончил Чкаловскую военно - авиационную школу пилотов. Заместитель командира эскадрильи 285-го  штурмового авиаполка  И.Ф. Бибишев совершил 141 боевой вылет.  18 января 1943 года его самолет был подбит и он направил его на стоянку вражеской техники. Звание Героя Советского Союза присвоено 24 августа 1943 года посмертно.       Награжден: орденом Ленина, Орденом Красного Знамени и орденом Отечественной войны 1-й степени.       Его имя носят  улица в Инсаре, улица и школа в Магнитогорске.</vt:lpstr>
      <vt:lpstr>Стрельченко Владимир Игнатьевич</vt:lpstr>
      <vt:lpstr>Родился1 июня 1917 года в г.Саранск Республики Мордовия. Летчик. Полковник. Окончил Саранский аэроклуб, Ульяновскую объединенную школу летчиков и авиатехников. На фронтах с июля 1941 года. Штурман 948 –го штурмового авиаполка майор В.И. Стрельченко к сентябрю 1943 года совершил 192 боевых вылета, в 75 воздушных боях сбил1 лично и в группе 12 самолетов противника. Звание Героя Советского Союза присвоено 4 февраля 1944 года. Награжден : орденами Ленина, Красного Знамени, Александра Невского, Отечественной войны 1-й степени, 2-мя Красной Звезды, медалями, орденом Британской Империи 5-й степени.</vt:lpstr>
      <vt:lpstr>И это только малая частичка людей, которых мы будем помнить всегда! 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Отечественная Война 1941-1945</dc:title>
  <dc:creator>Денис</dc:creator>
  <cp:lastModifiedBy>Денис</cp:lastModifiedBy>
  <cp:revision>16</cp:revision>
  <dcterms:created xsi:type="dcterms:W3CDTF">2015-04-10T08:16:53Z</dcterms:created>
  <dcterms:modified xsi:type="dcterms:W3CDTF">2015-04-10T15:49:05Z</dcterms:modified>
</cp:coreProperties>
</file>