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536" autoAdjust="0"/>
  </p:normalViewPr>
  <p:slideViewPr>
    <p:cSldViewPr>
      <p:cViewPr varScale="1">
        <p:scale>
          <a:sx n="42" d="100"/>
          <a:sy n="42" d="100"/>
        </p:scale>
        <p:origin x="-10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578CD-637C-4096-9D75-6FA104A71960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AB334-C488-4BDE-AF5D-D5B0F1A95C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B334-C488-4BDE-AF5D-D5B0F1A95CB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B334-C488-4BDE-AF5D-D5B0F1A95CB7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B334-C488-4BDE-AF5D-D5B0F1A95CB7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Формирование </a:t>
            </a:r>
            <a:r>
              <a:rPr lang="ru-RU" dirty="0" err="1" smtClean="0"/>
              <a:t>Ууд</a:t>
            </a:r>
            <a:r>
              <a:rPr lang="ru-RU" dirty="0" smtClean="0"/>
              <a:t> младших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Образовательная система « Школа России»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057275" y="260350"/>
            <a:ext cx="8086725" cy="5689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принятие и освоение социальной роли обучающегося, развитие мотивов учебной деятельности и формирование личностного смысла учения.</a:t>
            </a:r>
          </a:p>
          <a:p>
            <a:r>
              <a:rPr lang="ru-RU" dirty="0" smtClean="0"/>
              <a:t>самостоятельность и личная ответственность за свои поступки на основе представлений о нравственных нормах, социальной справедливости и свободе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эстетические потребности, ценности и чувства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) навыки сотрудничества со взрослыми и сверстниками в различных социальных ситуациях, умение не создавать конфликтов и находить выходы из спорных ситуаций.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УУД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Ценить и принимать следующие базовые ценности:  «добро», «терпение», «родина», «природа», «семья».</a:t>
            </a:r>
          </a:p>
          <a:p>
            <a:r>
              <a:rPr lang="ru-RU" dirty="0" smtClean="0"/>
              <a:t>2. Уважать к своей семье, к своим родственникам, любовь к родителям. </a:t>
            </a:r>
          </a:p>
          <a:p>
            <a:r>
              <a:rPr lang="ru-RU" dirty="0" smtClean="0"/>
              <a:t>3. Освоить  роли  ученика; формирование интереса (мотивации) к учению.</a:t>
            </a:r>
          </a:p>
          <a:p>
            <a:r>
              <a:rPr lang="ru-RU" dirty="0" smtClean="0"/>
              <a:t>4. Оценивать  жизненные ситуаций  и поступки героев художественных текстов с точки зрения общечеловеческих норм.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Регулятивные УУД: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Организовывать свое рабочее место под руководством учителя. </a:t>
            </a:r>
          </a:p>
          <a:p>
            <a:r>
              <a:rPr lang="ru-RU" dirty="0" smtClean="0"/>
              <a:t>2. Определять цель выполнения заданий на уроке, во внеурочной деятельности, в жизненных ситуациях под руководством учителя. </a:t>
            </a:r>
          </a:p>
          <a:p>
            <a:r>
              <a:rPr lang="ru-RU" dirty="0" smtClean="0"/>
              <a:t>3. Определять план выполнения заданий на уроках, внеурочной деятельности, жизненных ситуациях под руководством учителя.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Познавательные УУД: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Ориентироваться в учебнике: определять умения, которые будут сформированы на основе изучения данного раздела. </a:t>
            </a:r>
          </a:p>
          <a:p>
            <a:r>
              <a:rPr lang="ru-RU" dirty="0" smtClean="0"/>
              <a:t>2. Отвечать на простые вопросы учителя, находить нужную информацию в учебнике.</a:t>
            </a:r>
          </a:p>
          <a:p>
            <a:r>
              <a:rPr lang="ru-RU" dirty="0" smtClean="0"/>
              <a:t>3. Сравнивать предметы, объекты: находить общее и различие.</a:t>
            </a:r>
          </a:p>
          <a:p>
            <a:r>
              <a:rPr lang="ru-RU" dirty="0" smtClean="0"/>
              <a:t>4. Группировать предметы, объекты на основе существенных признаков.</a:t>
            </a:r>
          </a:p>
          <a:p>
            <a:r>
              <a:rPr lang="ru-RU" dirty="0" smtClean="0"/>
              <a:t>        5. Подробно пересказывать прочитанное или прослушанное; определять тему.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Коммуникативные УУД: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Участвовать в диалоге на уроке и в жизненных ситуациях.</a:t>
            </a:r>
          </a:p>
          <a:p>
            <a:r>
              <a:rPr lang="ru-RU" dirty="0" smtClean="0"/>
              <a:t>2. Отвечать на вопросы учителя, товарищей по классу. </a:t>
            </a:r>
          </a:p>
          <a:p>
            <a:r>
              <a:rPr lang="ru-RU" dirty="0" smtClean="0"/>
              <a:t>3. Соблюдать простейшие нормы речевого этикета: здороваться, прощаться, благодарить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4. Слушать и понимать речь других.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Завершая свою педагогическую концепцию, планирую и дальше совершенствовать формирование УУД младших школьников в рамках образовательной системы «Школа России» путём:</a:t>
            </a:r>
          </a:p>
          <a:p>
            <a:pPr lvl="0"/>
            <a:r>
              <a:rPr lang="ru-RU" dirty="0" smtClean="0"/>
              <a:t>методики использования  проектно-исследовательской деятельности;</a:t>
            </a:r>
          </a:p>
          <a:p>
            <a:pPr lvl="0"/>
            <a:r>
              <a:rPr lang="ru-RU" dirty="0" smtClean="0"/>
              <a:t>на уроках математики, русского языка, литературного чтения, окружающего мира продолжать обучение учащихся с использованием графического редактора, текстового редактора, интерактивной доски, программ для начального обучения работе с компьютером;</a:t>
            </a:r>
          </a:p>
          <a:p>
            <a:pPr lvl="0"/>
            <a:r>
              <a:rPr lang="ru-RU" dirty="0" smtClean="0"/>
              <a:t>использование средств ИКТ.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Задачи концепции: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определить сущность универсальных учебных действий;</a:t>
            </a:r>
          </a:p>
          <a:p>
            <a:pPr lvl="0"/>
            <a:r>
              <a:rPr lang="ru-RU" dirty="0" smtClean="0"/>
              <a:t>изучить особенности формирования универсальных учебных действий на уроках «Окружающего мира» во 2 классе;</a:t>
            </a:r>
          </a:p>
          <a:p>
            <a:pPr lvl="0"/>
            <a:r>
              <a:rPr lang="ru-RU" dirty="0" smtClean="0"/>
              <a:t>рассмотреть виды универсальных учебных действий;</a:t>
            </a:r>
          </a:p>
          <a:p>
            <a:pPr lvl="0"/>
            <a:r>
              <a:rPr lang="ru-RU" dirty="0" smtClean="0"/>
              <a:t>доказать, что универсальные учебные действия на уроках «Окружающего мира» во 2 классе имеют эффективное  практическое значение.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Актуальность формирования УУД младших школьников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Работая учителем начальных классов на протяжении более 25 лет, свою  педагогическую деятельность направила  не только на формирование умений и навыков  ученика, но и на воспитание в нем  человека, который может затем самостоятельно учиться всю жизнь.</a:t>
            </a:r>
          </a:p>
          <a:p>
            <a:pPr fontAlgn="base"/>
            <a:r>
              <a:rPr lang="ru-RU" dirty="0" smtClean="0"/>
              <a:t>Этого требует и модернизация образования, и ФГОС начального общего образования.  В программе  национальной образовательной инициативы  «Наша новая школа» говорится: «Модернизация и инновационное  развитие – единственный путь, который позволит России стать конкурентным обществом в мире 21 –го века». 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Объект исследования: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:</a:t>
            </a:r>
            <a:r>
              <a:rPr lang="ru-RU" dirty="0" smtClean="0"/>
              <a:t> формирование  универсальных учебных действий на уроках «Окружающего мира» во 2 классе в начальном звене школы.</a:t>
            </a:r>
          </a:p>
          <a:p>
            <a:r>
              <a:rPr lang="ru-RU" u="sng" dirty="0" smtClean="0"/>
              <a:t>Предмет исследования: </a:t>
            </a:r>
            <a:r>
              <a:rPr lang="ru-RU" dirty="0" smtClean="0"/>
              <a:t>практическое применение универсальных учебных действий  на уроках «Окружающего мира» во 2 классе.</a:t>
            </a:r>
          </a:p>
          <a:p>
            <a:r>
              <a:rPr lang="ru-RU" u="sng" dirty="0" smtClean="0"/>
              <a:t>Цель исследования:</a:t>
            </a:r>
            <a:r>
              <a:rPr lang="ru-RU" dirty="0" smtClean="0"/>
              <a:t>  выявить особенности формирования универсальных учебных действий на уроках «Окружающего мира» во 2  классе.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возникновения  педагогической концепции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-высокий профессионализм, мастерство учителя;</a:t>
            </a:r>
          </a:p>
          <a:p>
            <a:r>
              <a:rPr lang="ru-RU" dirty="0" smtClean="0"/>
              <a:t>-современные технологии обучения</a:t>
            </a:r>
          </a:p>
          <a:p>
            <a:r>
              <a:rPr lang="ru-RU" dirty="0" smtClean="0"/>
              <a:t>-личностно-ориентированный подход к обучению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современных образовательных технологий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групповая деятельность</a:t>
            </a:r>
          </a:p>
          <a:p>
            <a:r>
              <a:rPr lang="ru-RU" dirty="0" smtClean="0"/>
              <a:t>-игровые технологии</a:t>
            </a:r>
          </a:p>
          <a:p>
            <a:r>
              <a:rPr lang="ru-RU" dirty="0" smtClean="0"/>
              <a:t>-исследовательский метод</a:t>
            </a:r>
          </a:p>
          <a:p>
            <a:r>
              <a:rPr lang="ru-RU" dirty="0" smtClean="0"/>
              <a:t>-метод проектов</a:t>
            </a:r>
          </a:p>
          <a:p>
            <a:r>
              <a:rPr lang="ru-RU" dirty="0" smtClean="0"/>
              <a:t>-тестирование, как способ контроля и самоконтроля</a:t>
            </a:r>
          </a:p>
          <a:p>
            <a:r>
              <a:rPr lang="ru-RU" dirty="0" smtClean="0"/>
              <a:t>-проблемное обучение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разноуровневое</a:t>
            </a:r>
            <a:r>
              <a:rPr lang="ru-RU" dirty="0" smtClean="0"/>
              <a:t> дифференцированное обучение</a:t>
            </a:r>
          </a:p>
          <a:p>
            <a:pPr>
              <a:buNone/>
            </a:pPr>
            <a:r>
              <a:rPr lang="ru-RU" dirty="0" smtClean="0"/>
              <a:t>информационно-коммуникационные технологии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любовь к детям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Моя педагогическая концепция основывается на любви к детям. Дар любить, возможно, даётся свыше, но своим девизом я считаю слова великого педагога современности В. А. Сухомлинского: « Что же самое главное было в моей жизни? Без раздумий отвечаю: любовь к детям». Считаю, что только любовь способна к созиданию вообще. А созидание будущего гражданина тем более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Моя жизнь-школа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Таким образом, именно любовь в самом широком понимании этого слова стала для меня и ключом к профессии, и её содержанием. Она залог моих достижений и успехов моих учеников. Ведь успех есть там, где живёт любовь. А успешный ребёнок – это счастливый ребёнок! </a:t>
            </a:r>
          </a:p>
          <a:p>
            <a:r>
              <a:rPr lang="ru-RU" dirty="0" smtClean="0"/>
              <a:t> Чтобы работать эффективно в сегодняшней школе, нужно идти в ногу  со временем, внедрять то новое, что приводит к успеху.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265030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Практическое применение опыта формирования УУД на уроках «Окружающего мира» (2 класс ФГОС).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темах </a:t>
            </a:r>
            <a:r>
              <a:rPr lang="ru-RU" dirty="0" smtClean="0"/>
              <a:t>прослеживается связь с личностными, регулятивными, познавательными, коммуникативными УУД. В результате чего у </a:t>
            </a:r>
            <a:r>
              <a:rPr lang="ru-RU" dirty="0" smtClean="0"/>
              <a:t>учащихся 2 класса формируются:</a:t>
            </a:r>
          </a:p>
          <a:p>
            <a:r>
              <a:rPr lang="ru-RU" dirty="0" smtClean="0"/>
              <a:t>целостный, социально ориентированный взгляд на мир в его органичном единстве и разнообразии природы, народов, культур и религий.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224</TotalTime>
  <Words>775</Words>
  <Application>Microsoft Office PowerPoint</Application>
  <PresentationFormat>Экран (4:3)</PresentationFormat>
  <Paragraphs>73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Формирование Ууд младших школьников</vt:lpstr>
      <vt:lpstr>Задачи концепции:</vt:lpstr>
      <vt:lpstr>Актуальность формирования УУД младших школьников </vt:lpstr>
      <vt:lpstr>Объект исследования: </vt:lpstr>
      <vt:lpstr>Условия возникновения  педагогической концепции</vt:lpstr>
      <vt:lpstr>Использование современных образовательных технологий</vt:lpstr>
      <vt:lpstr>любовь к детям</vt:lpstr>
      <vt:lpstr>Моя жизнь-школа</vt:lpstr>
      <vt:lpstr>Практическое применение опыта формирования УУД на уроках «Окружающего мира» (2 класс ФГОС). </vt:lpstr>
      <vt:lpstr>Слайд 10</vt:lpstr>
      <vt:lpstr>Личностные УУД :</vt:lpstr>
      <vt:lpstr>Регулятивные УУД:</vt:lpstr>
      <vt:lpstr>Познавательные УУД:</vt:lpstr>
      <vt:lpstr>Коммуникативные УУД:</vt:lpstr>
      <vt:lpstr>Заключение.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Раиса</dc:creator>
  <cp:lastModifiedBy>Раиса</cp:lastModifiedBy>
  <cp:revision>25</cp:revision>
  <dcterms:created xsi:type="dcterms:W3CDTF">2013-12-26T05:42:53Z</dcterms:created>
  <dcterms:modified xsi:type="dcterms:W3CDTF">2014-01-28T16:23:05Z</dcterms:modified>
</cp:coreProperties>
</file>