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50E-53D6-4662-9D53-2C5179A97D2C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5085-F473-40BF-AC1D-6454AF2F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50E-53D6-4662-9D53-2C5179A97D2C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5085-F473-40BF-AC1D-6454AF2F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50E-53D6-4662-9D53-2C5179A97D2C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5085-F473-40BF-AC1D-6454AF2F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50E-53D6-4662-9D53-2C5179A97D2C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5085-F473-40BF-AC1D-6454AF2F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50E-53D6-4662-9D53-2C5179A97D2C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5085-F473-40BF-AC1D-6454AF2F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50E-53D6-4662-9D53-2C5179A97D2C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5085-F473-40BF-AC1D-6454AF2F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50E-53D6-4662-9D53-2C5179A97D2C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5085-F473-40BF-AC1D-6454AF2F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50E-53D6-4662-9D53-2C5179A97D2C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5085-F473-40BF-AC1D-6454AF2F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50E-53D6-4662-9D53-2C5179A97D2C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5085-F473-40BF-AC1D-6454AF2F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50E-53D6-4662-9D53-2C5179A97D2C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5085-F473-40BF-AC1D-6454AF2F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050E-53D6-4662-9D53-2C5179A97D2C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5085-F473-40BF-AC1D-6454AF2F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>
                <a:alpha val="36000"/>
              </a:srgbClr>
            </a:gs>
            <a:gs pos="78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7050E-53D6-4662-9D53-2C5179A97D2C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5085-F473-40BF-AC1D-6454AF2FB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Тест по теме</a:t>
            </a:r>
            <a:r>
              <a:rPr lang="ru-RU" sz="5400" b="1" dirty="0"/>
              <a:t/>
            </a:r>
            <a:br>
              <a:rPr lang="ru-RU" sz="5400" b="1" dirty="0"/>
            </a:br>
            <a:r>
              <a:rPr lang="ru-RU" sz="5400" b="1" dirty="0" smtClean="0"/>
              <a:t>«Пресный водоём и его обитатели»</a:t>
            </a:r>
            <a:endParaRPr lang="ru-RU" sz="5400" b="1" dirty="0"/>
          </a:p>
        </p:txBody>
      </p:sp>
      <p:pic>
        <p:nvPicPr>
          <p:cNvPr id="5" name="Содержимое 4" descr="t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643182"/>
            <a:ext cx="5214974" cy="3643338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/>
          <a:lstStyle/>
          <a:p>
            <a:r>
              <a:rPr lang="ru-RU" b="1" dirty="0" smtClean="0"/>
              <a:t>9. К какой группе по питанию относится окунь?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3600" b="1" dirty="0" smtClean="0"/>
              <a:t>насекомоядные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r>
              <a:rPr lang="ru-RU" sz="3600" b="1" dirty="0" smtClean="0"/>
              <a:t>         хищники 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r>
              <a:rPr lang="ru-RU" sz="3600" b="1" dirty="0" smtClean="0"/>
              <a:t>         растительноядные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428868"/>
            <a:ext cx="642942" cy="71438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1472" y="3714752"/>
            <a:ext cx="714380" cy="714380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71472" y="4857760"/>
            <a:ext cx="714380" cy="857256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/>
          <a:lstStyle/>
          <a:p>
            <a:r>
              <a:rPr lang="ru-RU" b="1" dirty="0" smtClean="0"/>
              <a:t>10. Найди недостающее звено цепи</a:t>
            </a:r>
            <a:br>
              <a:rPr lang="ru-RU" b="1" dirty="0" smtClean="0"/>
            </a:br>
            <a:r>
              <a:rPr lang="ru-RU" b="1" dirty="0" smtClean="0"/>
              <a:t>дафния – катушка - …. - щука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900" b="1" dirty="0" smtClean="0"/>
              <a:t>       утка</a:t>
            </a:r>
          </a:p>
          <a:p>
            <a:pPr>
              <a:buNone/>
            </a:pPr>
            <a:endParaRPr lang="ru-RU" sz="3900" b="1" dirty="0"/>
          </a:p>
          <a:p>
            <a:pPr>
              <a:buNone/>
            </a:pPr>
            <a:r>
              <a:rPr lang="ru-RU" sz="3900" b="1" dirty="0" smtClean="0"/>
              <a:t>        лягушка</a:t>
            </a:r>
          </a:p>
          <a:p>
            <a:pPr>
              <a:buNone/>
            </a:pPr>
            <a:endParaRPr lang="ru-RU" sz="3900" b="1" dirty="0"/>
          </a:p>
          <a:p>
            <a:pPr>
              <a:buNone/>
            </a:pPr>
            <a:r>
              <a:rPr lang="ru-RU" sz="3900" b="1" dirty="0" smtClean="0"/>
              <a:t>        карп</a:t>
            </a:r>
            <a:endParaRPr lang="ru-RU" sz="39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143248"/>
            <a:ext cx="714380" cy="71438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00034" y="4143380"/>
            <a:ext cx="714380" cy="785818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00034" y="5143512"/>
            <a:ext cx="857256" cy="785818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Проверь</a:t>
            </a:r>
            <a:r>
              <a:rPr lang="ru-RU" sz="5400" b="1" dirty="0" smtClean="0"/>
              <a:t> 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072462" y="3643314"/>
            <a:ext cx="928694" cy="857256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714744" y="3714752"/>
            <a:ext cx="714380" cy="857256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786050" y="3714752"/>
            <a:ext cx="785818" cy="857256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14282" y="3714752"/>
            <a:ext cx="857256" cy="857256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7215206" y="3714752"/>
            <a:ext cx="785818" cy="857256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286512" y="3786190"/>
            <a:ext cx="785818" cy="857256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000232" y="3786190"/>
            <a:ext cx="714380" cy="857256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071538" y="3786190"/>
            <a:ext cx="785818" cy="857256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3857628"/>
            <a:ext cx="642942" cy="71438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3857628"/>
            <a:ext cx="714380" cy="71438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 Какие растения корнями  прикрепляются ко дну водоёма, а стебли и листья поднимаются над водой?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32147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b="1" dirty="0" smtClean="0"/>
              <a:t>      ряска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r>
              <a:rPr lang="ru-RU" sz="3600" b="1" dirty="0" smtClean="0"/>
              <a:t>          кубышка, кувшинка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r>
              <a:rPr lang="ru-RU" sz="3600" b="1" dirty="0" smtClean="0"/>
              <a:t>           стрелолист, тростник, камыш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357562"/>
            <a:ext cx="571504" cy="57150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1472" y="4500570"/>
            <a:ext cx="642942" cy="642942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71472" y="5500702"/>
            <a:ext cx="714380" cy="714380"/>
          </a:xfrm>
          <a:prstGeom prst="triangle">
            <a:avLst>
              <a:gd name="adj" fmla="val 50000"/>
            </a:avLst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2. У каких растений корни прикрепляются ко дну водоёма, а широкие  листья плавают на поверхности водоёма?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071810"/>
            <a:ext cx="8401080" cy="3571900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           стрелолист, тростник, камыш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r>
              <a:rPr lang="ru-RU" sz="3600" b="1" dirty="0" smtClean="0"/>
              <a:t>            кубышка, кувшинка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  ряска</a:t>
            </a:r>
            <a:endParaRPr lang="ru-RU" sz="3600" b="1" dirty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143248"/>
            <a:ext cx="714380" cy="71438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00034" y="4214818"/>
            <a:ext cx="785818" cy="785818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00034" y="5500702"/>
            <a:ext cx="857256" cy="857256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/>
          <a:lstStyle/>
          <a:p>
            <a:r>
              <a:rPr lang="ru-RU" b="1" dirty="0"/>
              <a:t>3. У какого растения семена собраны в коричневый початок?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32147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3600" b="1" dirty="0" smtClean="0"/>
              <a:t>  у камыша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r>
              <a:rPr lang="ru-RU" sz="3600" b="1" dirty="0" smtClean="0"/>
              <a:t>           у рогоза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r>
              <a:rPr lang="ru-RU" sz="3600" b="1" dirty="0" smtClean="0"/>
              <a:t>            у тростника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143248"/>
            <a:ext cx="714380" cy="78581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0034" y="4286256"/>
            <a:ext cx="785818" cy="785818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00034" y="5357826"/>
            <a:ext cx="857256" cy="928694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/>
          <a:lstStyle/>
          <a:p>
            <a:r>
              <a:rPr lang="ru-RU" b="1" dirty="0"/>
              <a:t>4. Ягоды какого растения собирают на болотах?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3600" b="1" dirty="0" smtClean="0"/>
              <a:t>малина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r>
              <a:rPr lang="ru-RU" sz="3600" b="1" dirty="0" smtClean="0"/>
              <a:t>        черника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r>
              <a:rPr lang="ru-RU" sz="3600" b="1" dirty="0" smtClean="0"/>
              <a:t>         клюква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857496"/>
            <a:ext cx="642942" cy="64294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1472" y="4143380"/>
            <a:ext cx="714380" cy="785818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71472" y="5286388"/>
            <a:ext cx="785818" cy="857256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/>
          <a:lstStyle/>
          <a:p>
            <a:r>
              <a:rPr lang="ru-RU" b="1" dirty="0" smtClean="0"/>
              <a:t>5. </a:t>
            </a:r>
            <a:r>
              <a:rPr lang="ru-RU" b="1" dirty="0"/>
              <a:t>Почему клопы-водомерки не тонут?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3143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/>
              <a:t>         они лёгкие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r>
              <a:rPr lang="ru-RU" sz="3600" b="1" dirty="0" smtClean="0"/>
              <a:t>         они умеют плавать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r>
              <a:rPr lang="ru-RU" sz="3600" b="1" dirty="0" smtClean="0"/>
              <a:t>          их ножки покрыты жиром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286124"/>
            <a:ext cx="642942" cy="64294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1472" y="4429132"/>
            <a:ext cx="714380" cy="785818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00034" y="5572140"/>
            <a:ext cx="785818" cy="785818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/>
          <a:lstStyle/>
          <a:p>
            <a:r>
              <a:rPr lang="ru-RU" b="1" dirty="0" smtClean="0"/>
              <a:t>6. </a:t>
            </a:r>
            <a:r>
              <a:rPr lang="ru-RU" b="1" dirty="0"/>
              <a:t>Чем питаются раки?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600" b="1" dirty="0" smtClean="0"/>
              <a:t>      остатками мёртвых животных</a:t>
            </a:r>
            <a:endParaRPr lang="ru-RU" sz="3600" b="1" dirty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 растениями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r>
              <a:rPr lang="ru-RU" sz="3600" b="1" dirty="0" smtClean="0"/>
              <a:t>             личинками насекомых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928934"/>
            <a:ext cx="642942" cy="64294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42910" y="4071942"/>
            <a:ext cx="714380" cy="785818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42910" y="5214950"/>
            <a:ext cx="785818" cy="785818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7. </a:t>
            </a:r>
            <a:r>
              <a:rPr lang="ru-RU" b="1" dirty="0"/>
              <a:t>Кого учёные называют живыми «фильтрами» водоёмов?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         раков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r>
              <a:rPr lang="ru-RU" sz="3600" b="1" dirty="0" smtClean="0"/>
              <a:t>          лягушек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r>
              <a:rPr lang="ru-RU" sz="3600" b="1" dirty="0" smtClean="0"/>
              <a:t>            моллюсков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857496"/>
            <a:ext cx="642942" cy="64294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14348" y="3929066"/>
            <a:ext cx="714380" cy="785818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14348" y="5072074"/>
            <a:ext cx="714380" cy="857256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8</a:t>
            </a:r>
            <a:r>
              <a:rPr lang="ru-RU" b="1" dirty="0" smtClean="0"/>
              <a:t>. </a:t>
            </a:r>
            <a:r>
              <a:rPr lang="ru-RU" b="1" dirty="0"/>
              <a:t>В каком ряду перечислены млекопитающие, живущие у воды?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         утка, цапля, лебедь</a:t>
            </a:r>
          </a:p>
          <a:p>
            <a:pPr>
              <a:buNone/>
            </a:pPr>
            <a:endParaRPr lang="ru-RU" sz="3600" b="1" dirty="0"/>
          </a:p>
          <a:p>
            <a:pPr lvl="0">
              <a:buNone/>
            </a:pPr>
            <a:r>
              <a:rPr lang="ru-RU" sz="3600" b="1" dirty="0" smtClean="0"/>
              <a:t>          </a:t>
            </a:r>
            <a:r>
              <a:rPr lang="ru-RU" sz="3600" b="1" dirty="0"/>
              <a:t>ондатра, бобр, водяная крыса</a:t>
            </a:r>
          </a:p>
          <a:p>
            <a:pPr>
              <a:buNone/>
            </a:pPr>
            <a:endParaRPr lang="ru-RU" sz="3600" b="1" dirty="0" smtClean="0"/>
          </a:p>
          <a:p>
            <a:pPr lvl="0">
              <a:buNone/>
            </a:pPr>
            <a:r>
              <a:rPr lang="ru-RU" sz="3600" b="1" dirty="0" smtClean="0"/>
              <a:t>           суслик</a:t>
            </a:r>
            <a:r>
              <a:rPr lang="ru-RU" sz="3600" b="1" dirty="0"/>
              <a:t>, хомяк, тушканчик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786058"/>
            <a:ext cx="642942" cy="64294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42910" y="3857628"/>
            <a:ext cx="642942" cy="714380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42910" y="5000636"/>
            <a:ext cx="714380" cy="857256"/>
          </a:xfrm>
          <a:prstGeom prst="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210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Тест по теме «Пресный водоём и его обитатели»</vt:lpstr>
      <vt:lpstr>1. Какие растения корнями  прикрепляются ко дну водоёма, а стебли и листья поднимаются над водой? </vt:lpstr>
      <vt:lpstr>2. У каких растений корни прикрепляются ко дну водоёма, а широкие  листья плавают на поверхности водоёма? </vt:lpstr>
      <vt:lpstr>3. У какого растения семена собраны в коричневый початок? </vt:lpstr>
      <vt:lpstr>4. Ягоды какого растения собирают на болотах? </vt:lpstr>
      <vt:lpstr>5. Почему клопы-водомерки не тонут? </vt:lpstr>
      <vt:lpstr>6. Чем питаются раки? </vt:lpstr>
      <vt:lpstr>7. Кого учёные называют живыми «фильтрами» водоёмов? </vt:lpstr>
      <vt:lpstr>8. В каком ряду перечислены млекопитающие, живущие у воды? </vt:lpstr>
      <vt:lpstr>9. К какой группе по питанию относится окунь?</vt:lpstr>
      <vt:lpstr>10. Найди недостающее звено цепи дафния – катушка - …. - щука</vt:lpstr>
      <vt:lpstr>Проверь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</dc:creator>
  <cp:lastModifiedBy>User</cp:lastModifiedBy>
  <cp:revision>12</cp:revision>
  <dcterms:created xsi:type="dcterms:W3CDTF">2015-03-31T06:54:13Z</dcterms:created>
  <dcterms:modified xsi:type="dcterms:W3CDTF">2015-04-23T16:34:28Z</dcterms:modified>
</cp:coreProperties>
</file>