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NICE\Downloads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03648" y="1844824"/>
            <a:ext cx="604867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Предметные</a:t>
            </a:r>
          </a:p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достижения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ICE\Downloads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001561">
            <a:off x="462062" y="2492675"/>
            <a:ext cx="729591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66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9622431" flipV="1">
            <a:off x="900293" y="1839394"/>
            <a:ext cx="708437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Метапредметные</a:t>
            </a:r>
            <a:endParaRPr lang="ru-RU" sz="5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достижения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NICE\Downloads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43608" y="1700808"/>
            <a:ext cx="6192688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Личностные</a:t>
            </a:r>
          </a:p>
          <a:p>
            <a:pPr algn="ctr"/>
            <a:r>
              <a:rPr lang="ru-RU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достижения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NICE\Downloads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1700808"/>
            <a:ext cx="604867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Портфель</a:t>
            </a:r>
          </a:p>
          <a:p>
            <a:pPr algn="ctr"/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достижений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NICE</dc:creator>
  <cp:lastModifiedBy>NICE</cp:lastModifiedBy>
  <cp:revision>12</cp:revision>
  <dcterms:created xsi:type="dcterms:W3CDTF">2015-04-20T13:45:30Z</dcterms:created>
  <dcterms:modified xsi:type="dcterms:W3CDTF">2015-04-22T14:49:10Z</dcterms:modified>
</cp:coreProperties>
</file>