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1" autoAdjust="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1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331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2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332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4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334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6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36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37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337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8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8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ED3D162-41D6-425F-B54A-194CFD7AB9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77B70-F31B-4253-BA4F-5B074F9822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6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57622-664F-4C45-8171-6AB706B6BE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22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D61A03-8927-4A63-9400-D988D972EA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6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A3BB20-3008-4842-8AC0-F870B209FD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70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33B5B8-9D55-46E0-81B7-76C129B6FF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42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B59A80-9C33-4286-ABD1-54D2780E09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4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0FEB4-47A9-44C9-A161-11404AD9E8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0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9599A-773A-4442-B3DE-E8EF162C33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4A265-5AB4-4880-AD88-FF8F2656E5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3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86C53-F1A1-49F4-A847-70E0E6F813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2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D2DEB-66C7-43E0-949D-4118C98938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8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FF109-B2C3-4620-9340-2943DF638F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4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157B5-2763-41C3-BB89-AAA6BD9CD8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0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4B872-3BFB-4DDE-9B1A-A259EA7F37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4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2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0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2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3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4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234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35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23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5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5135F85-EB8E-4862-8C5B-D0B81C7D45F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8153400" cy="2133600"/>
          </a:xfrm>
        </p:spPr>
        <p:txBody>
          <a:bodyPr/>
          <a:lstStyle/>
          <a:p>
            <a:r>
              <a:rPr lang="ru-RU"/>
              <a:t>Мастер класс «Бумагапластика»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9624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Педагог дополнительного образования МАДОУ г.Нижневартовска</a:t>
            </a:r>
          </a:p>
          <a:p>
            <a:pPr>
              <a:lnSpc>
                <a:spcPct val="90000"/>
              </a:lnSpc>
            </a:pPr>
            <a:r>
              <a:rPr lang="ru-RU" sz="2400"/>
              <a:t> «Золотой петушок №48»  </a:t>
            </a:r>
          </a:p>
          <a:p>
            <a:pPr>
              <a:lnSpc>
                <a:spcPct val="90000"/>
              </a:lnSpc>
            </a:pPr>
            <a:r>
              <a:rPr lang="ru-RU" sz="2400"/>
              <a:t> Некипелова Елена Владимировна.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Бумагопластика: мастер-класс</a:t>
            </a:r>
            <a:br>
              <a:rPr lang="ru-RU" sz="4000" b="1"/>
            </a:br>
            <a:endParaRPr lang="ru-RU" sz="4000" b="1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/>
              <a:t> Как известно  бумага – самый универсальный и доступный материал, из которого своими руками можно создать наверняка все, что угодно. Приемов работы с бумагой невероятное множество. </a:t>
            </a:r>
          </a:p>
        </p:txBody>
      </p:sp>
      <p:pic>
        <p:nvPicPr>
          <p:cNvPr id="15372" name="Picture 12" descr="IMG_8886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157288"/>
            <a:ext cx="3200400" cy="2400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3" name="Picture 13" descr="IMG_8887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886200"/>
            <a:ext cx="3276600" cy="2457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13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609600"/>
            <a:ext cx="4038600" cy="5516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Бумагопластика, так называют искусство художественного моделирования на плоскости объемных композиций или трехмерных скульптур, которые создаются благодаря высокой пластичности бумаги, то есть легкого запоминания формы. Это, кстати, не что-то новое, а то, чему детей учит дома мама или воспитатель в детском саду. 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6400" name="Picture 16" descr="IMG_8890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457200"/>
            <a:ext cx="2570163" cy="2643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7" descr="IMG_889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276600"/>
            <a:ext cx="2424113" cy="3230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Цели и задачи бумагопластики: 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533400" y="1676400"/>
            <a:ext cx="8229600" cy="2187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Знакомить со свойствами бумаги, развитие творческих способностей фантазии, </a:t>
            </a:r>
          </a:p>
          <a:p>
            <a:pPr>
              <a:lnSpc>
                <a:spcPct val="90000"/>
              </a:lnSpc>
            </a:pPr>
            <a:r>
              <a:rPr lang="ru-RU" sz="2800"/>
              <a:t>воображения; развивать умения видеть целое и его части , развивать мелкую моторику рук.</a:t>
            </a:r>
          </a:p>
        </p:txBody>
      </p:sp>
      <p:pic>
        <p:nvPicPr>
          <p:cNvPr id="17419" name="Picture 11" descr="DSC_0322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050" y="4043363"/>
            <a:ext cx="3740150" cy="2486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0" name="Picture 12" descr="DSC_032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970338"/>
            <a:ext cx="3733800" cy="2482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ru-RU"/>
              <a:t>Начало работы:</a:t>
            </a:r>
          </a:p>
        </p:txBody>
      </p:sp>
      <p:pic>
        <p:nvPicPr>
          <p:cNvPr id="18440" name="Picture 8" descr="DSC_0326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68400"/>
            <a:ext cx="3657600" cy="2432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1" name="Picture 9" descr="DSC_0328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371600"/>
            <a:ext cx="3810000" cy="2533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2" name="Picture 10" descr="DSC_0330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840163"/>
            <a:ext cx="3962400" cy="2633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3" name="Picture 11" descr="DSC_0332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962400"/>
            <a:ext cx="3810000" cy="2532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5" name="Picture 13" descr="DSC_0343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3962400" cy="2635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6" name="Picture 14" descr="DSC_034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57200"/>
            <a:ext cx="4273550" cy="284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7" name="Picture 15" descr="DSC_0348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581400"/>
            <a:ext cx="4267200" cy="283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8" name="Picture 16" descr="DSC_0350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657600"/>
            <a:ext cx="4191000" cy="2786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Итог работы:</a:t>
            </a:r>
          </a:p>
        </p:txBody>
      </p:sp>
      <p:pic>
        <p:nvPicPr>
          <p:cNvPr id="29705" name="Picture 9" descr="DSC_0360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495800"/>
            <a:ext cx="3287713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6" name="Picture 10" descr="DSC_0363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4495800"/>
            <a:ext cx="3287713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7" name="Picture 11" descr="DSC_0366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524000"/>
            <a:ext cx="4114800" cy="2733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28</TotalTime>
  <Words>141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Wingdings</vt:lpstr>
      <vt:lpstr>Круги</vt:lpstr>
      <vt:lpstr>Мастер класс «Бумагапластика»</vt:lpstr>
      <vt:lpstr>Бумагопластика: мастер-класс </vt:lpstr>
      <vt:lpstr>Презентация PowerPoint</vt:lpstr>
      <vt:lpstr>Цели и задачи бумагопластики: </vt:lpstr>
      <vt:lpstr>Начало работы:</vt:lpstr>
      <vt:lpstr>Презентация PowerPoint</vt:lpstr>
      <vt:lpstr>Итог работы: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</dc:creator>
  <cp:lastModifiedBy>777</cp:lastModifiedBy>
  <cp:revision>2</cp:revision>
  <cp:lastPrinted>1601-01-01T00:00:00Z</cp:lastPrinted>
  <dcterms:created xsi:type="dcterms:W3CDTF">2015-03-22T09:07:24Z</dcterms:created>
  <dcterms:modified xsi:type="dcterms:W3CDTF">2015-04-23T09:05:19Z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