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84" r:id="rId2"/>
    <p:sldId id="256" r:id="rId3"/>
    <p:sldId id="257" r:id="rId4"/>
    <p:sldId id="275" r:id="rId5"/>
    <p:sldId id="277" r:id="rId6"/>
    <p:sldId id="278" r:id="rId7"/>
    <p:sldId id="279" r:id="rId8"/>
    <p:sldId id="258" r:id="rId9"/>
    <p:sldId id="280" r:id="rId10"/>
    <p:sldId id="265" r:id="rId11"/>
    <p:sldId id="259" r:id="rId12"/>
    <p:sldId id="281" r:id="rId13"/>
    <p:sldId id="264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notesViewPr>
    <p:cSldViewPr>
      <p:cViewPr varScale="1">
        <p:scale>
          <a:sx n="57" d="100"/>
          <a:sy n="57" d="100"/>
        </p:scale>
        <p:origin x="-22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09T12:06:52.577" idx="1">
    <p:pos x="5527" y="2115"/>
    <p:text/>
  </p:cm>
  <p:cm authorId="0" dt="2012-05-09T12:06:54.549" idx="2">
    <p:pos x="5663" y="2251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AED88-75CF-403B-9186-952361ACA99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DD1A-A5FF-4685-A490-5CB461D67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1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F4E6-7D85-45ED-847E-93B02BC4629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445AF-95CF-418B-B956-853AEC38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8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B050">
                <a:alpha val="60000"/>
              </a:srgbClr>
            </a:gs>
            <a:gs pos="68000">
              <a:srgbClr val="FFFF00">
                <a:alpha val="72000"/>
              </a:srgbClr>
            </a:gs>
            <a:gs pos="99000">
              <a:srgbClr val="FF0000">
                <a:alpha val="63000"/>
              </a:srgbClr>
            </a:gs>
            <a:gs pos="100000">
              <a:srgbClr val="96AB94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377251-15F6-42FC-B336-991C976BBD96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EEEB71-FE4F-4D77-852F-ADC40716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kshin.ru/" TargetMode="External"/><Relationship Id="rId2" Type="http://schemas.openxmlformats.org/officeDocument/2006/relationships/hyperlink" Target="http://to-name.ru/biography/vasilij-shukshin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hyperlink" Target="http://www.google.ru/" TargetMode="External"/><Relationship Id="rId4" Type="http://schemas.openxmlformats.org/officeDocument/2006/relationships/hyperlink" Target="http://www.barnaul-altai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Нохрина А.С.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 МБДОУ №1 «Березка»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7"/>
            <a:ext cx="820891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В.М. Шукшин</a:t>
            </a:r>
          </a:p>
          <a:p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884" y="3573016"/>
            <a:ext cx="5293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«Моя тихая Родина»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2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9" y="1628800"/>
            <a:ext cx="3384376" cy="328653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0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56792"/>
            <a:ext cx="2381277" cy="38884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76872"/>
            <a:ext cx="3433494" cy="25922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1700808"/>
            <a:ext cx="4248470" cy="316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81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4248472" cy="3186355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28197" y="1313208"/>
            <a:ext cx="5351915" cy="1224136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/>
          <a:p>
            <a:r>
              <a:rPr lang="ru-RU" sz="1800" dirty="0" smtClean="0"/>
              <a:t>1.</a:t>
            </a:r>
            <a:r>
              <a:rPr lang="en-US" sz="1800" dirty="0" smtClean="0">
                <a:hlinkClick r:id="rId2"/>
              </a:rPr>
              <a:t>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to-name.ru/biography/vasilij-shukshin.htm</a:t>
            </a:r>
            <a:endParaRPr lang="ru-RU" sz="1800" dirty="0" smtClean="0"/>
          </a:p>
          <a:p>
            <a:r>
              <a:rPr lang="ru-RU" sz="1800" dirty="0" smtClean="0"/>
              <a:t>2. </a:t>
            </a:r>
            <a:r>
              <a:rPr lang="en-US" sz="1800" dirty="0">
                <a:hlinkClick r:id="rId3"/>
              </a:rPr>
              <a:t>http://www.shukshin.ru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r>
              <a:rPr lang="ru-RU" sz="1800" dirty="0" smtClean="0"/>
              <a:t>3. </a:t>
            </a:r>
            <a:r>
              <a:rPr lang="en-US" sz="1800" dirty="0">
                <a:hlinkClick r:id="rId4"/>
              </a:rPr>
              <a:t>http://www.barnaul-altai.ru</a:t>
            </a:r>
            <a:endParaRPr lang="ru-RU" sz="18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4716016" y="3535645"/>
            <a:ext cx="3888432" cy="5040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AutoNum type="arabicPeriod"/>
            </a:pPr>
            <a:r>
              <a:rPr lang="en-US" sz="1800" dirty="0">
                <a:hlinkClick r:id="rId5"/>
              </a:rPr>
              <a:t>http://www.google.ru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827" y="332656"/>
            <a:ext cx="3838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Источники: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21378" y="2518105"/>
            <a:ext cx="4359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Фотографии: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4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0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772816"/>
            <a:ext cx="3071540" cy="396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72816"/>
            <a:ext cx="5603008" cy="3600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484784"/>
            <a:ext cx="311588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117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1" y="1412776"/>
            <a:ext cx="2570645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8651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1033"/>
            <a:ext cx="1924948" cy="3079917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460" y="1268760"/>
            <a:ext cx="2179508" cy="305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247" y="2168860"/>
            <a:ext cx="2169961" cy="2952328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43"/>
          <a:stretch/>
        </p:blipFill>
        <p:spPr>
          <a:xfrm>
            <a:off x="6660232" y="3717032"/>
            <a:ext cx="22370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6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79"/>
          <a:stretch/>
        </p:blipFill>
        <p:spPr>
          <a:xfrm>
            <a:off x="598584" y="404664"/>
            <a:ext cx="2777437" cy="2541961"/>
          </a:xfrm>
          <a:prstGeom prst="rect">
            <a:avLst/>
          </a:prstGeom>
          <a:effectLst>
            <a:glow rad="139700">
              <a:srgbClr val="94B6D2">
                <a:satMod val="175000"/>
                <a:alpha val="40000"/>
              </a:srgb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1" y="3141056"/>
            <a:ext cx="2031404" cy="2880232"/>
          </a:xfrm>
          <a:prstGeom prst="rect">
            <a:avLst/>
          </a:prstGeom>
          <a:effectLst>
            <a:glow rad="139700">
              <a:srgbClr val="94B6D2">
                <a:satMod val="175000"/>
                <a:alpha val="40000"/>
              </a:srgb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689" y="404664"/>
            <a:ext cx="2327514" cy="3298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64"/>
          <a:stretch/>
        </p:blipFill>
        <p:spPr>
          <a:xfrm>
            <a:off x="4645249" y="4149080"/>
            <a:ext cx="2979242" cy="20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9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84784"/>
            <a:ext cx="3528392" cy="352839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48680"/>
            <a:ext cx="3712913" cy="23762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05"/>
          <a:stretch/>
        </p:blipFill>
        <p:spPr>
          <a:xfrm>
            <a:off x="3994692" y="3717032"/>
            <a:ext cx="4248472" cy="260627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9F9F9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43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Alla</cp:lastModifiedBy>
  <cp:revision>45</cp:revision>
  <dcterms:created xsi:type="dcterms:W3CDTF">2009-03-24T04:50:23Z</dcterms:created>
  <dcterms:modified xsi:type="dcterms:W3CDTF">2015-04-23T14:58:24Z</dcterms:modified>
</cp:coreProperties>
</file>