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65" r:id="rId5"/>
    <p:sldId id="270" r:id="rId6"/>
    <p:sldId id="261" r:id="rId7"/>
    <p:sldId id="259" r:id="rId8"/>
    <p:sldId id="267" r:id="rId9"/>
    <p:sldId id="268" r:id="rId10"/>
    <p:sldId id="271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4F3BD-7FB6-4573-B630-E4784D55FC93}" type="doc">
      <dgm:prSet loTypeId="urn:microsoft.com/office/officeart/2005/8/layout/chevron2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110031D6-054B-4873-A77D-41115653ACF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Младший возраст</a:t>
          </a:r>
          <a:endParaRPr lang="ru-RU" dirty="0">
            <a:solidFill>
              <a:schemeClr val="tx1"/>
            </a:solidFill>
          </a:endParaRPr>
        </a:p>
      </dgm:t>
    </dgm:pt>
    <dgm:pt modelId="{66D9A744-A5A8-4BB3-950E-F27E02F90CD1}" type="parTrans" cxnId="{438841B3-47B8-4F82-9A78-4B0AA69F7C22}">
      <dgm:prSet/>
      <dgm:spPr/>
      <dgm:t>
        <a:bodyPr/>
        <a:lstStyle/>
        <a:p>
          <a:endParaRPr lang="ru-RU"/>
        </a:p>
      </dgm:t>
    </dgm:pt>
    <dgm:pt modelId="{2EBCA5DD-12F4-48EC-9D26-5C6805A23FC2}" type="sibTrans" cxnId="{438841B3-47B8-4F82-9A78-4B0AA69F7C22}">
      <dgm:prSet/>
      <dgm:spPr/>
      <dgm:t>
        <a:bodyPr/>
        <a:lstStyle/>
        <a:p>
          <a:endParaRPr lang="ru-RU"/>
        </a:p>
      </dgm:t>
    </dgm:pt>
    <dgm:pt modelId="{A424F11D-B91A-4E60-80D2-5A524232F05D}">
      <dgm:prSet phldrT="[Текст]" custT="1"/>
      <dgm:spPr/>
      <dgm:t>
        <a:bodyPr/>
        <a:lstStyle/>
        <a:p>
          <a:r>
            <a:rPr lang="ru-RU" sz="1400" dirty="0" smtClean="0"/>
            <a:t>Наглядно - действенные</a:t>
          </a:r>
          <a:endParaRPr lang="ru-RU" sz="1400" dirty="0"/>
        </a:p>
      </dgm:t>
    </dgm:pt>
    <dgm:pt modelId="{D8DCD2E7-1872-4A9C-B5D4-4280F1F1B3E0}" type="parTrans" cxnId="{E6285B32-1503-4FF3-8438-F91086802E16}">
      <dgm:prSet/>
      <dgm:spPr/>
      <dgm:t>
        <a:bodyPr/>
        <a:lstStyle/>
        <a:p>
          <a:endParaRPr lang="ru-RU"/>
        </a:p>
      </dgm:t>
    </dgm:pt>
    <dgm:pt modelId="{A1CAA160-5AAD-4AD3-BB56-2BE76454E930}" type="sibTrans" cxnId="{E6285B32-1503-4FF3-8438-F91086802E16}">
      <dgm:prSet/>
      <dgm:spPr/>
      <dgm:t>
        <a:bodyPr/>
        <a:lstStyle/>
        <a:p>
          <a:endParaRPr lang="ru-RU"/>
        </a:p>
      </dgm:t>
    </dgm:pt>
    <dgm:pt modelId="{CEA56984-6AE9-422D-AA42-11CF6CB37E16}">
      <dgm:prSet phldrT="[Текст]" custT="1"/>
      <dgm:spPr/>
      <dgm:t>
        <a:bodyPr/>
        <a:lstStyle/>
        <a:p>
          <a:r>
            <a:rPr lang="ru-RU" sz="1400" dirty="0" smtClean="0"/>
            <a:t>Физкультминутки</a:t>
          </a:r>
          <a:endParaRPr lang="ru-RU" sz="1400" dirty="0"/>
        </a:p>
      </dgm:t>
    </dgm:pt>
    <dgm:pt modelId="{67CDC261-FCD2-494E-938C-B284D7472698}" type="parTrans" cxnId="{E94569CB-190C-4D17-BF73-2A275ADFE59E}">
      <dgm:prSet/>
      <dgm:spPr/>
      <dgm:t>
        <a:bodyPr/>
        <a:lstStyle/>
        <a:p>
          <a:endParaRPr lang="ru-RU"/>
        </a:p>
      </dgm:t>
    </dgm:pt>
    <dgm:pt modelId="{A5411830-C9EC-4DDC-A9B6-E20C4661B42C}" type="sibTrans" cxnId="{E94569CB-190C-4D17-BF73-2A275ADFE59E}">
      <dgm:prSet/>
      <dgm:spPr/>
      <dgm:t>
        <a:bodyPr/>
        <a:lstStyle/>
        <a:p>
          <a:endParaRPr lang="ru-RU"/>
        </a:p>
      </dgm:t>
    </dgm:pt>
    <dgm:pt modelId="{2E0681E1-0500-47FA-BB1B-B9F3E87B7FD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Средний возраст</a:t>
          </a:r>
          <a:endParaRPr lang="ru-RU" dirty="0">
            <a:solidFill>
              <a:schemeClr val="tx1"/>
            </a:solidFill>
          </a:endParaRPr>
        </a:p>
      </dgm:t>
    </dgm:pt>
    <dgm:pt modelId="{35EB0B58-31FD-4D5D-B240-9F102B88E1B7}" type="parTrans" cxnId="{0CFF45BE-CD93-4FDD-BB8D-215D99B217C1}">
      <dgm:prSet/>
      <dgm:spPr/>
      <dgm:t>
        <a:bodyPr/>
        <a:lstStyle/>
        <a:p>
          <a:endParaRPr lang="ru-RU"/>
        </a:p>
      </dgm:t>
    </dgm:pt>
    <dgm:pt modelId="{49570AA7-BCE1-4333-B792-CD8084A4CA6B}" type="sibTrans" cxnId="{0CFF45BE-CD93-4FDD-BB8D-215D99B217C1}">
      <dgm:prSet/>
      <dgm:spPr/>
      <dgm:t>
        <a:bodyPr/>
        <a:lstStyle/>
        <a:p>
          <a:endParaRPr lang="ru-RU"/>
        </a:p>
      </dgm:t>
    </dgm:pt>
    <dgm:pt modelId="{ED37B88F-F666-4F29-8720-52C2DD57B127}">
      <dgm:prSet phldrT="[Текст]" custT="1"/>
      <dgm:spPr/>
      <dgm:t>
        <a:bodyPr/>
        <a:lstStyle/>
        <a:p>
          <a:r>
            <a:rPr lang="ru-RU" sz="1400" dirty="0" smtClean="0"/>
            <a:t>Наглядные </a:t>
          </a:r>
          <a:endParaRPr lang="ru-RU" sz="1400" dirty="0"/>
        </a:p>
      </dgm:t>
    </dgm:pt>
    <dgm:pt modelId="{3A111742-A3C1-4757-8E11-556880BCDEBF}" type="parTrans" cxnId="{1D3163DD-A4EE-4A02-9484-59E33014C79C}">
      <dgm:prSet/>
      <dgm:spPr/>
      <dgm:t>
        <a:bodyPr/>
        <a:lstStyle/>
        <a:p>
          <a:endParaRPr lang="ru-RU"/>
        </a:p>
      </dgm:t>
    </dgm:pt>
    <dgm:pt modelId="{47C0D133-13A7-4488-B476-B1E9E26511E8}" type="sibTrans" cxnId="{1D3163DD-A4EE-4A02-9484-59E33014C79C}">
      <dgm:prSet/>
      <dgm:spPr/>
      <dgm:t>
        <a:bodyPr/>
        <a:lstStyle/>
        <a:p>
          <a:endParaRPr lang="ru-RU"/>
        </a:p>
      </dgm:t>
    </dgm:pt>
    <dgm:pt modelId="{02FC4D5C-698D-43D3-8E26-4ED92F1145F9}">
      <dgm:prSet phldrT="[Текст]" custT="1"/>
      <dgm:spPr/>
      <dgm:t>
        <a:bodyPr/>
        <a:lstStyle/>
        <a:p>
          <a:r>
            <a:rPr lang="ru-RU" sz="1400" dirty="0" smtClean="0"/>
            <a:t>Логические упражнения, математические сказки</a:t>
          </a:r>
          <a:endParaRPr lang="ru-RU" sz="1400" dirty="0"/>
        </a:p>
      </dgm:t>
    </dgm:pt>
    <dgm:pt modelId="{FEBD75DE-13A5-43FD-ADFC-EE394D103D79}" type="parTrans" cxnId="{BE8AAA89-2F70-403A-89E0-32B994EC6298}">
      <dgm:prSet/>
      <dgm:spPr/>
      <dgm:t>
        <a:bodyPr/>
        <a:lstStyle/>
        <a:p>
          <a:endParaRPr lang="ru-RU"/>
        </a:p>
      </dgm:t>
    </dgm:pt>
    <dgm:pt modelId="{AAD1DF38-6141-4B2C-885C-432795395239}" type="sibTrans" cxnId="{BE8AAA89-2F70-403A-89E0-32B994EC6298}">
      <dgm:prSet/>
      <dgm:spPr/>
      <dgm:t>
        <a:bodyPr/>
        <a:lstStyle/>
        <a:p>
          <a:endParaRPr lang="ru-RU"/>
        </a:p>
      </dgm:t>
    </dgm:pt>
    <dgm:pt modelId="{A02BEBCE-6B87-4BA4-8466-E0D9CB3DE51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Старший возраст</a:t>
          </a:r>
          <a:endParaRPr lang="ru-RU" dirty="0">
            <a:solidFill>
              <a:schemeClr val="tx1"/>
            </a:solidFill>
          </a:endParaRPr>
        </a:p>
      </dgm:t>
    </dgm:pt>
    <dgm:pt modelId="{63C604E3-075A-4FAE-BE9A-668A9FB70504}" type="parTrans" cxnId="{82463B7D-BE5D-4954-A89C-14F616B4688A}">
      <dgm:prSet/>
      <dgm:spPr/>
      <dgm:t>
        <a:bodyPr/>
        <a:lstStyle/>
        <a:p>
          <a:endParaRPr lang="ru-RU"/>
        </a:p>
      </dgm:t>
    </dgm:pt>
    <dgm:pt modelId="{65507AD7-A2A1-4382-B818-83A97DBA471F}" type="sibTrans" cxnId="{82463B7D-BE5D-4954-A89C-14F616B4688A}">
      <dgm:prSet/>
      <dgm:spPr/>
      <dgm:t>
        <a:bodyPr/>
        <a:lstStyle/>
        <a:p>
          <a:endParaRPr lang="ru-RU"/>
        </a:p>
      </dgm:t>
    </dgm:pt>
    <dgm:pt modelId="{F8D9A497-FBDF-451F-AE85-74C20B2853D9}">
      <dgm:prSet phldrT="[Текст]" custT="1"/>
      <dgm:spPr/>
      <dgm:t>
        <a:bodyPr/>
        <a:lstStyle/>
        <a:p>
          <a:r>
            <a:rPr lang="ru-RU" sz="1400" dirty="0" smtClean="0"/>
            <a:t>Наглядные </a:t>
          </a:r>
          <a:endParaRPr lang="ru-RU" sz="1400" dirty="0"/>
        </a:p>
      </dgm:t>
    </dgm:pt>
    <dgm:pt modelId="{6F6DA993-379D-4C3D-868B-DB993C21B1D2}" type="parTrans" cxnId="{4533335F-5D07-4BCB-9F17-5490D5773372}">
      <dgm:prSet/>
      <dgm:spPr/>
      <dgm:t>
        <a:bodyPr/>
        <a:lstStyle/>
        <a:p>
          <a:endParaRPr lang="ru-RU"/>
        </a:p>
      </dgm:t>
    </dgm:pt>
    <dgm:pt modelId="{8EF930B6-F1F3-44DA-84BB-50BC8B803B01}" type="sibTrans" cxnId="{4533335F-5D07-4BCB-9F17-5490D5773372}">
      <dgm:prSet/>
      <dgm:spPr/>
      <dgm:t>
        <a:bodyPr/>
        <a:lstStyle/>
        <a:p>
          <a:endParaRPr lang="ru-RU"/>
        </a:p>
      </dgm:t>
    </dgm:pt>
    <dgm:pt modelId="{46B5778F-CC50-433E-94E9-EA3A7BBA3AE4}">
      <dgm:prSet phldrT="[Текст]" custT="1"/>
      <dgm:spPr/>
      <dgm:t>
        <a:bodyPr/>
        <a:lstStyle/>
        <a:p>
          <a:r>
            <a:rPr lang="ru-RU" sz="1400" dirty="0" smtClean="0"/>
            <a:t>Технические средства</a:t>
          </a:r>
          <a:endParaRPr lang="ru-RU" sz="1400" dirty="0"/>
        </a:p>
      </dgm:t>
    </dgm:pt>
    <dgm:pt modelId="{2122099D-5BDE-4E5A-8602-01210D67606D}" type="parTrans" cxnId="{5AC047A1-2030-4C13-841C-173C8FAB84BD}">
      <dgm:prSet/>
      <dgm:spPr/>
      <dgm:t>
        <a:bodyPr/>
        <a:lstStyle/>
        <a:p>
          <a:endParaRPr lang="ru-RU"/>
        </a:p>
      </dgm:t>
    </dgm:pt>
    <dgm:pt modelId="{3498855F-EEBC-41AB-866D-30E6845A8F27}" type="sibTrans" cxnId="{5AC047A1-2030-4C13-841C-173C8FAB84BD}">
      <dgm:prSet/>
      <dgm:spPr/>
      <dgm:t>
        <a:bodyPr/>
        <a:lstStyle/>
        <a:p>
          <a:endParaRPr lang="ru-RU"/>
        </a:p>
      </dgm:t>
    </dgm:pt>
    <dgm:pt modelId="{F462F2C1-DFEE-4278-B854-DED959FA99E3}">
      <dgm:prSet phldrT="[Текст]" custT="1"/>
      <dgm:spPr/>
      <dgm:t>
        <a:bodyPr/>
        <a:lstStyle/>
        <a:p>
          <a:r>
            <a:rPr lang="ru-RU" sz="1400" dirty="0" smtClean="0"/>
            <a:t>Дидактические игры</a:t>
          </a:r>
          <a:endParaRPr lang="ru-RU" sz="1400" dirty="0"/>
        </a:p>
      </dgm:t>
    </dgm:pt>
    <dgm:pt modelId="{3C62C649-E5A6-418C-AAF0-23B03AC655ED}" type="parTrans" cxnId="{779E70F4-06F5-4926-8A5B-8894FD801C24}">
      <dgm:prSet/>
      <dgm:spPr/>
      <dgm:t>
        <a:bodyPr/>
        <a:lstStyle/>
        <a:p>
          <a:endParaRPr lang="ru-RU"/>
        </a:p>
      </dgm:t>
    </dgm:pt>
    <dgm:pt modelId="{A6E99E93-2FA7-468B-8503-920A98B19756}" type="sibTrans" cxnId="{779E70F4-06F5-4926-8A5B-8894FD801C24}">
      <dgm:prSet/>
      <dgm:spPr/>
      <dgm:t>
        <a:bodyPr/>
        <a:lstStyle/>
        <a:p>
          <a:endParaRPr lang="ru-RU"/>
        </a:p>
      </dgm:t>
    </dgm:pt>
    <dgm:pt modelId="{802DFA7A-D88E-40D7-9C23-5A8782030B7A}">
      <dgm:prSet phldrT="[Текст]" custT="1"/>
      <dgm:spPr/>
      <dgm:t>
        <a:bodyPr/>
        <a:lstStyle/>
        <a:p>
          <a:r>
            <a:rPr lang="ru-RU" sz="1400" dirty="0" smtClean="0"/>
            <a:t>Физкультминутки и пальчиковая гимнастика</a:t>
          </a:r>
          <a:endParaRPr lang="ru-RU" sz="1400" dirty="0"/>
        </a:p>
      </dgm:t>
    </dgm:pt>
    <dgm:pt modelId="{14D69362-723B-487B-B487-729AF883E23B}" type="parTrans" cxnId="{2FB07890-DB97-40FA-9B61-1B1416A57D87}">
      <dgm:prSet/>
      <dgm:spPr/>
      <dgm:t>
        <a:bodyPr/>
        <a:lstStyle/>
        <a:p>
          <a:endParaRPr lang="ru-RU"/>
        </a:p>
      </dgm:t>
    </dgm:pt>
    <dgm:pt modelId="{6EC09139-A672-4691-A401-1A4A1858F49C}" type="sibTrans" cxnId="{2FB07890-DB97-40FA-9B61-1B1416A57D87}">
      <dgm:prSet/>
      <dgm:spPr/>
      <dgm:t>
        <a:bodyPr/>
        <a:lstStyle/>
        <a:p>
          <a:endParaRPr lang="ru-RU"/>
        </a:p>
      </dgm:t>
    </dgm:pt>
    <dgm:pt modelId="{6FF69214-71AE-43CA-A011-5F501BF774CE}">
      <dgm:prSet phldrT="[Текст]"/>
      <dgm:spPr/>
      <dgm:t>
        <a:bodyPr/>
        <a:lstStyle/>
        <a:p>
          <a:endParaRPr lang="ru-RU" sz="1000" dirty="0"/>
        </a:p>
      </dgm:t>
    </dgm:pt>
    <dgm:pt modelId="{6059F51A-D4D4-45D6-83CA-9CC277C55FC2}" type="parTrans" cxnId="{47F80B24-4A2B-42A1-99B7-E11CAEB1DA84}">
      <dgm:prSet/>
      <dgm:spPr/>
      <dgm:t>
        <a:bodyPr/>
        <a:lstStyle/>
        <a:p>
          <a:endParaRPr lang="ru-RU"/>
        </a:p>
      </dgm:t>
    </dgm:pt>
    <dgm:pt modelId="{A5478160-9B03-4D00-8A82-3C9CA2A67E5E}" type="sibTrans" cxnId="{47F80B24-4A2B-42A1-99B7-E11CAEB1DA84}">
      <dgm:prSet/>
      <dgm:spPr/>
      <dgm:t>
        <a:bodyPr/>
        <a:lstStyle/>
        <a:p>
          <a:endParaRPr lang="ru-RU"/>
        </a:p>
      </dgm:t>
    </dgm:pt>
    <dgm:pt modelId="{EAB4812F-34D9-4E75-99ED-EA14E1E6A7B5}">
      <dgm:prSet phldrT="[Текст]" custT="1"/>
      <dgm:spPr/>
      <dgm:t>
        <a:bodyPr/>
        <a:lstStyle/>
        <a:p>
          <a:r>
            <a:rPr lang="ru-RU" sz="1400" dirty="0" smtClean="0"/>
            <a:t>Дидактический материал</a:t>
          </a:r>
          <a:endParaRPr lang="ru-RU" sz="1400" dirty="0"/>
        </a:p>
      </dgm:t>
    </dgm:pt>
    <dgm:pt modelId="{4A96BA91-D6C7-4054-B06E-CA64AAE2DD6B}" type="parTrans" cxnId="{0CEAC823-931E-48EC-B490-7E34F42A9210}">
      <dgm:prSet/>
      <dgm:spPr/>
      <dgm:t>
        <a:bodyPr/>
        <a:lstStyle/>
        <a:p>
          <a:endParaRPr lang="ru-RU"/>
        </a:p>
      </dgm:t>
    </dgm:pt>
    <dgm:pt modelId="{3FFD2725-5D5F-4F66-8A6C-6AEB64FEBC2D}" type="sibTrans" cxnId="{0CEAC823-931E-48EC-B490-7E34F42A9210}">
      <dgm:prSet/>
      <dgm:spPr/>
      <dgm:t>
        <a:bodyPr/>
        <a:lstStyle/>
        <a:p>
          <a:endParaRPr lang="ru-RU"/>
        </a:p>
      </dgm:t>
    </dgm:pt>
    <dgm:pt modelId="{3B883A7D-695C-49F3-AF34-4937FA5CD757}">
      <dgm:prSet phldrT="[Текст]" custT="1"/>
      <dgm:spPr/>
      <dgm:t>
        <a:bodyPr/>
        <a:lstStyle/>
        <a:p>
          <a:r>
            <a:rPr lang="ru-RU" sz="1400" dirty="0" smtClean="0"/>
            <a:t>Дидактический материал</a:t>
          </a:r>
          <a:endParaRPr lang="ru-RU" sz="1400" dirty="0"/>
        </a:p>
      </dgm:t>
    </dgm:pt>
    <dgm:pt modelId="{86941FAC-8544-4670-9F4C-F51C1199C22F}" type="parTrans" cxnId="{7DB17698-50B2-45D3-97F5-59F894A2AFD0}">
      <dgm:prSet/>
      <dgm:spPr/>
      <dgm:t>
        <a:bodyPr/>
        <a:lstStyle/>
        <a:p>
          <a:endParaRPr lang="ru-RU"/>
        </a:p>
      </dgm:t>
    </dgm:pt>
    <dgm:pt modelId="{54BE278D-55AE-4F46-B064-4270B6DCC84F}" type="sibTrans" cxnId="{7DB17698-50B2-45D3-97F5-59F894A2AFD0}">
      <dgm:prSet/>
      <dgm:spPr/>
      <dgm:t>
        <a:bodyPr/>
        <a:lstStyle/>
        <a:p>
          <a:endParaRPr lang="ru-RU"/>
        </a:p>
      </dgm:t>
    </dgm:pt>
    <dgm:pt modelId="{BD7D0436-5C79-4664-9632-AFC16E722881}">
      <dgm:prSet custT="1"/>
      <dgm:spPr/>
      <dgm:t>
        <a:bodyPr/>
        <a:lstStyle/>
        <a:p>
          <a:r>
            <a:rPr lang="ru-RU" sz="1400" dirty="0" smtClean="0"/>
            <a:t>Логические упражнения, математические сказки</a:t>
          </a:r>
          <a:endParaRPr lang="ru-RU" sz="1400" dirty="0"/>
        </a:p>
      </dgm:t>
    </dgm:pt>
    <dgm:pt modelId="{40B1976C-B63D-48C8-ACAE-90CC26A86831}" type="parTrans" cxnId="{D46FC76F-BC9D-4E18-A3C0-3A6F120EE2B2}">
      <dgm:prSet/>
      <dgm:spPr/>
      <dgm:t>
        <a:bodyPr/>
        <a:lstStyle/>
        <a:p>
          <a:endParaRPr lang="ru-RU"/>
        </a:p>
      </dgm:t>
    </dgm:pt>
    <dgm:pt modelId="{1482FE6B-B0EB-4360-BECA-4233917B02DA}" type="sibTrans" cxnId="{D46FC76F-BC9D-4E18-A3C0-3A6F120EE2B2}">
      <dgm:prSet/>
      <dgm:spPr/>
      <dgm:t>
        <a:bodyPr/>
        <a:lstStyle/>
        <a:p>
          <a:endParaRPr lang="ru-RU"/>
        </a:p>
      </dgm:t>
    </dgm:pt>
    <dgm:pt modelId="{A3CA8049-A18B-4443-B31B-922605BE8F92}">
      <dgm:prSet custT="1"/>
      <dgm:spPr/>
      <dgm:t>
        <a:bodyPr/>
        <a:lstStyle/>
        <a:p>
          <a:r>
            <a:rPr lang="ru-RU" sz="1400" dirty="0" smtClean="0"/>
            <a:t>Дидактические игры</a:t>
          </a:r>
          <a:endParaRPr lang="ru-RU" sz="1400" dirty="0"/>
        </a:p>
      </dgm:t>
    </dgm:pt>
    <dgm:pt modelId="{0125531C-FBBE-4334-A097-F104FE9ACA67}" type="parTrans" cxnId="{02910DD9-1344-43EB-97EC-CC3B903A928D}">
      <dgm:prSet/>
      <dgm:spPr/>
      <dgm:t>
        <a:bodyPr/>
        <a:lstStyle/>
        <a:p>
          <a:endParaRPr lang="ru-RU"/>
        </a:p>
      </dgm:t>
    </dgm:pt>
    <dgm:pt modelId="{3CC8D65A-3550-4728-8E3A-5E6C4BA90484}" type="sibTrans" cxnId="{02910DD9-1344-43EB-97EC-CC3B903A928D}">
      <dgm:prSet/>
      <dgm:spPr/>
      <dgm:t>
        <a:bodyPr/>
        <a:lstStyle/>
        <a:p>
          <a:endParaRPr lang="ru-RU"/>
        </a:p>
      </dgm:t>
    </dgm:pt>
    <dgm:pt modelId="{9E4F5D63-AC4E-4846-BA45-9AD8EF10D68E}">
      <dgm:prSet custT="1"/>
      <dgm:spPr/>
      <dgm:t>
        <a:bodyPr/>
        <a:lstStyle/>
        <a:p>
          <a:r>
            <a:rPr lang="ru-RU" sz="1400" dirty="0" smtClean="0"/>
            <a:t>Физкультминутки и пальчиковая гимнастика</a:t>
          </a:r>
          <a:endParaRPr lang="ru-RU" sz="1400" dirty="0"/>
        </a:p>
      </dgm:t>
    </dgm:pt>
    <dgm:pt modelId="{60FF00BC-9CD1-4635-89B5-5BCCE6E42296}" type="parTrans" cxnId="{24CADAB7-1E00-4584-85D1-9AE2931E4FED}">
      <dgm:prSet/>
      <dgm:spPr/>
      <dgm:t>
        <a:bodyPr/>
        <a:lstStyle/>
        <a:p>
          <a:endParaRPr lang="ru-RU"/>
        </a:p>
      </dgm:t>
    </dgm:pt>
    <dgm:pt modelId="{28683924-19D3-4477-9D51-AC90556C9718}" type="sibTrans" cxnId="{24CADAB7-1E00-4584-85D1-9AE2931E4FED}">
      <dgm:prSet/>
      <dgm:spPr/>
      <dgm:t>
        <a:bodyPr/>
        <a:lstStyle/>
        <a:p>
          <a:endParaRPr lang="ru-RU"/>
        </a:p>
      </dgm:t>
    </dgm:pt>
    <dgm:pt modelId="{2B910D9E-F174-4139-99D2-1C02A710974C}">
      <dgm:prSet custT="1"/>
      <dgm:spPr/>
      <dgm:t>
        <a:bodyPr/>
        <a:lstStyle/>
        <a:p>
          <a:r>
            <a:rPr lang="ru-RU" sz="1400" dirty="0" smtClean="0"/>
            <a:t>Дидактический материал</a:t>
          </a:r>
          <a:endParaRPr lang="ru-RU" sz="1400" dirty="0"/>
        </a:p>
      </dgm:t>
    </dgm:pt>
    <dgm:pt modelId="{11707B2F-9CB9-42AA-B865-22E724870DDE}" type="parTrans" cxnId="{D1268E16-D508-44DF-ACD8-E879CC7A34F4}">
      <dgm:prSet/>
      <dgm:spPr/>
      <dgm:t>
        <a:bodyPr/>
        <a:lstStyle/>
        <a:p>
          <a:endParaRPr lang="ru-RU"/>
        </a:p>
      </dgm:t>
    </dgm:pt>
    <dgm:pt modelId="{822D940E-35BD-40C1-973D-9DDEAA25458C}" type="sibTrans" cxnId="{D1268E16-D508-44DF-ACD8-E879CC7A34F4}">
      <dgm:prSet/>
      <dgm:spPr/>
      <dgm:t>
        <a:bodyPr/>
        <a:lstStyle/>
        <a:p>
          <a:endParaRPr lang="ru-RU"/>
        </a:p>
      </dgm:t>
    </dgm:pt>
    <dgm:pt modelId="{896105F0-A101-46EB-9BB3-F055B2977B03}">
      <dgm:prSet phldrT="[Текст]" custT="1"/>
      <dgm:spPr/>
      <dgm:t>
        <a:bodyPr/>
        <a:lstStyle/>
        <a:p>
          <a:r>
            <a:rPr lang="ru-RU" sz="1400" dirty="0" smtClean="0"/>
            <a:t>Моделирование</a:t>
          </a:r>
          <a:endParaRPr lang="ru-RU" sz="1400" dirty="0"/>
        </a:p>
      </dgm:t>
    </dgm:pt>
    <dgm:pt modelId="{79C58563-E120-4629-A771-5924F632A397}" type="parTrans" cxnId="{BD99D4EB-8BDD-45CF-9001-C2B9E9A11E6C}">
      <dgm:prSet/>
      <dgm:spPr/>
      <dgm:t>
        <a:bodyPr/>
        <a:lstStyle/>
        <a:p>
          <a:endParaRPr lang="ru-RU"/>
        </a:p>
      </dgm:t>
    </dgm:pt>
    <dgm:pt modelId="{7ADC75A7-8123-44D5-8329-A74B3DA3A1E3}" type="sibTrans" cxnId="{BD99D4EB-8BDD-45CF-9001-C2B9E9A11E6C}">
      <dgm:prSet/>
      <dgm:spPr/>
      <dgm:t>
        <a:bodyPr/>
        <a:lstStyle/>
        <a:p>
          <a:endParaRPr lang="ru-RU"/>
        </a:p>
      </dgm:t>
    </dgm:pt>
    <dgm:pt modelId="{20B667A7-1CBA-4B47-A9CF-7BDF1546FF47}">
      <dgm:prSet phldrT="[Текст]" custT="1"/>
      <dgm:spPr/>
      <dgm:t>
        <a:bodyPr/>
        <a:lstStyle/>
        <a:p>
          <a:endParaRPr lang="ru-RU" sz="1400" dirty="0"/>
        </a:p>
      </dgm:t>
    </dgm:pt>
    <dgm:pt modelId="{A071BB7B-0B8D-4B43-8880-EF2D0B22D9B4}" type="parTrans" cxnId="{0DE69D74-FF75-49B2-9236-F9BDD64CB519}">
      <dgm:prSet/>
      <dgm:spPr/>
      <dgm:t>
        <a:bodyPr/>
        <a:lstStyle/>
        <a:p>
          <a:endParaRPr lang="ru-RU"/>
        </a:p>
      </dgm:t>
    </dgm:pt>
    <dgm:pt modelId="{389869FC-CD73-4C9F-951E-33ADF20E321D}" type="sibTrans" cxnId="{0DE69D74-FF75-49B2-9236-F9BDD64CB519}">
      <dgm:prSet/>
      <dgm:spPr/>
      <dgm:t>
        <a:bodyPr/>
        <a:lstStyle/>
        <a:p>
          <a:endParaRPr lang="ru-RU"/>
        </a:p>
      </dgm:t>
    </dgm:pt>
    <dgm:pt modelId="{B9722AF9-984E-40F2-9EE7-5B9AAB03E093}" type="pres">
      <dgm:prSet presAssocID="{6724F3BD-7FB6-4573-B630-E4784D55FC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6F219E-E44D-43BC-BC22-41A364D419F9}" type="pres">
      <dgm:prSet presAssocID="{110031D6-054B-4873-A77D-41115653ACF4}" presName="composite" presStyleCnt="0"/>
      <dgm:spPr/>
    </dgm:pt>
    <dgm:pt modelId="{6390E590-7E65-4DD9-ABC6-0ACED04AA944}" type="pres">
      <dgm:prSet presAssocID="{110031D6-054B-4873-A77D-41115653ACF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3F406-B480-415C-8366-79C2DFBF4CB8}" type="pres">
      <dgm:prSet presAssocID="{110031D6-054B-4873-A77D-41115653ACF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88E31-8437-4384-892F-F44955B813A9}" type="pres">
      <dgm:prSet presAssocID="{2EBCA5DD-12F4-48EC-9D26-5C6805A23FC2}" presName="sp" presStyleCnt="0"/>
      <dgm:spPr/>
    </dgm:pt>
    <dgm:pt modelId="{854C3677-557C-4405-9F07-69647E26B406}" type="pres">
      <dgm:prSet presAssocID="{2E0681E1-0500-47FA-BB1B-B9F3E87B7FD0}" presName="composite" presStyleCnt="0"/>
      <dgm:spPr/>
    </dgm:pt>
    <dgm:pt modelId="{D78D01CF-A742-4E9F-8CC9-F1BF4234425C}" type="pres">
      <dgm:prSet presAssocID="{2E0681E1-0500-47FA-BB1B-B9F3E87B7FD0}" presName="parentText" presStyleLbl="alignNode1" presStyleIdx="1" presStyleCnt="3" custScaleY="1214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5C080-5608-4087-9305-75E571C6C805}" type="pres">
      <dgm:prSet presAssocID="{2E0681E1-0500-47FA-BB1B-B9F3E87B7FD0}" presName="descendantText" presStyleLbl="alignAcc1" presStyleIdx="1" presStyleCnt="3" custScaleY="13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11E54-1E79-47AF-AC11-24EBE435250E}" type="pres">
      <dgm:prSet presAssocID="{49570AA7-BCE1-4333-B792-CD8084A4CA6B}" presName="sp" presStyleCnt="0"/>
      <dgm:spPr/>
    </dgm:pt>
    <dgm:pt modelId="{A3307395-583B-46EB-BA20-94AD81233520}" type="pres">
      <dgm:prSet presAssocID="{A02BEBCE-6B87-4BA4-8466-E0D9CB3DE519}" presName="composite" presStyleCnt="0"/>
      <dgm:spPr/>
    </dgm:pt>
    <dgm:pt modelId="{F5BC81E1-0C5E-4C74-BB14-9392B1F2D88B}" type="pres">
      <dgm:prSet presAssocID="{A02BEBCE-6B87-4BA4-8466-E0D9CB3DE519}" presName="parentText" presStyleLbl="alignNode1" presStyleIdx="2" presStyleCnt="3" custScaleX="92752" custScaleY="142388" custLinFactNeighborX="6400" custLinFactNeighborY="22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4F1A6-F163-4DF7-894C-AA99CD66CCDF}" type="pres">
      <dgm:prSet presAssocID="{A02BEBCE-6B87-4BA4-8466-E0D9CB3DE519}" presName="descendantText" presStyleLbl="alignAcc1" presStyleIdx="2" presStyleCnt="3" custScaleY="179052" custLinFactNeighborX="50" custLinFactNeighborY="11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BDA4B6-3D1A-43D1-905A-40CCB909F4C0}" type="presOf" srcId="{6FF69214-71AE-43CA-A011-5F501BF774CE}" destId="{68A5C080-5608-4087-9305-75E571C6C805}" srcOrd="0" destOrd="6" presId="urn:microsoft.com/office/officeart/2005/8/layout/chevron2"/>
    <dgm:cxn modelId="{0CFF45BE-CD93-4FDD-BB8D-215D99B217C1}" srcId="{6724F3BD-7FB6-4573-B630-E4784D55FC93}" destId="{2E0681E1-0500-47FA-BB1B-B9F3E87B7FD0}" srcOrd="1" destOrd="0" parTransId="{35EB0B58-31FD-4D5D-B240-9F102B88E1B7}" sibTransId="{49570AA7-BCE1-4333-B792-CD8084A4CA6B}"/>
    <dgm:cxn modelId="{0DE69D74-FF75-49B2-9236-F9BDD64CB519}" srcId="{2E0681E1-0500-47FA-BB1B-B9F3E87B7FD0}" destId="{20B667A7-1CBA-4B47-A9CF-7BDF1546FF47}" srcOrd="0" destOrd="0" parTransId="{A071BB7B-0B8D-4B43-8880-EF2D0B22D9B4}" sibTransId="{389869FC-CD73-4C9F-951E-33ADF20E321D}"/>
    <dgm:cxn modelId="{61C714EE-C67B-4DDC-998F-EAEBDAF58F92}" type="presOf" srcId="{3B883A7D-695C-49F3-AF34-4937FA5CD757}" destId="{68A5C080-5608-4087-9305-75E571C6C805}" srcOrd="0" destOrd="5" presId="urn:microsoft.com/office/officeart/2005/8/layout/chevron2"/>
    <dgm:cxn modelId="{779E70F4-06F5-4926-8A5B-8894FD801C24}" srcId="{2E0681E1-0500-47FA-BB1B-B9F3E87B7FD0}" destId="{F462F2C1-DFEE-4278-B854-DED959FA99E3}" srcOrd="3" destOrd="0" parTransId="{3C62C649-E5A6-418C-AAF0-23B03AC655ED}" sibTransId="{A6E99E93-2FA7-468B-8503-920A98B19756}"/>
    <dgm:cxn modelId="{7DB17698-50B2-45D3-97F5-59F894A2AFD0}" srcId="{2E0681E1-0500-47FA-BB1B-B9F3E87B7FD0}" destId="{3B883A7D-695C-49F3-AF34-4937FA5CD757}" srcOrd="5" destOrd="0" parTransId="{86941FAC-8544-4670-9F4C-F51C1199C22F}" sibTransId="{54BE278D-55AE-4F46-B064-4270B6DCC84F}"/>
    <dgm:cxn modelId="{F5F40345-A898-4AD8-808E-D0CF5518BF67}" type="presOf" srcId="{2B910D9E-F174-4139-99D2-1C02A710974C}" destId="{7254F1A6-F163-4DF7-894C-AA99CD66CCDF}" srcOrd="0" destOrd="4" presId="urn:microsoft.com/office/officeart/2005/8/layout/chevron2"/>
    <dgm:cxn modelId="{0CEAC823-931E-48EC-B490-7E34F42A9210}" srcId="{110031D6-054B-4873-A77D-41115653ACF4}" destId="{EAB4812F-34D9-4E75-99ED-EA14E1E6A7B5}" srcOrd="2" destOrd="0" parTransId="{4A96BA91-D6C7-4054-B06E-CA64AAE2DD6B}" sibTransId="{3FFD2725-5D5F-4F66-8A6C-6AEB64FEBC2D}"/>
    <dgm:cxn modelId="{E118752D-FDF7-406A-9C3B-499E59B3466D}" type="presOf" srcId="{46B5778F-CC50-433E-94E9-EA3A7BBA3AE4}" destId="{7254F1A6-F163-4DF7-894C-AA99CD66CCDF}" srcOrd="0" destOrd="5" presId="urn:microsoft.com/office/officeart/2005/8/layout/chevron2"/>
    <dgm:cxn modelId="{2F52367E-6F58-4023-8BDC-506DEBA5E7EF}" type="presOf" srcId="{A3CA8049-A18B-4443-B31B-922605BE8F92}" destId="{7254F1A6-F163-4DF7-894C-AA99CD66CCDF}" srcOrd="0" destOrd="2" presId="urn:microsoft.com/office/officeart/2005/8/layout/chevron2"/>
    <dgm:cxn modelId="{F9FDFD8F-9100-4727-8E5B-2CAC0C30BCED}" type="presOf" srcId="{A02BEBCE-6B87-4BA4-8466-E0D9CB3DE519}" destId="{F5BC81E1-0C5E-4C74-BB14-9392B1F2D88B}" srcOrd="0" destOrd="0" presId="urn:microsoft.com/office/officeart/2005/8/layout/chevron2"/>
    <dgm:cxn modelId="{438841B3-47B8-4F82-9A78-4B0AA69F7C22}" srcId="{6724F3BD-7FB6-4573-B630-E4784D55FC93}" destId="{110031D6-054B-4873-A77D-41115653ACF4}" srcOrd="0" destOrd="0" parTransId="{66D9A744-A5A8-4BB3-950E-F27E02F90CD1}" sibTransId="{2EBCA5DD-12F4-48EC-9D26-5C6805A23FC2}"/>
    <dgm:cxn modelId="{E6285B32-1503-4FF3-8438-F91086802E16}" srcId="{110031D6-054B-4873-A77D-41115653ACF4}" destId="{A424F11D-B91A-4E60-80D2-5A524232F05D}" srcOrd="0" destOrd="0" parTransId="{D8DCD2E7-1872-4A9C-B5D4-4280F1F1B3E0}" sibTransId="{A1CAA160-5AAD-4AD3-BB56-2BE76454E930}"/>
    <dgm:cxn modelId="{91194D5E-74CF-4F46-B08E-E925073D827B}" type="presOf" srcId="{20B667A7-1CBA-4B47-A9CF-7BDF1546FF47}" destId="{68A5C080-5608-4087-9305-75E571C6C805}" srcOrd="0" destOrd="0" presId="urn:microsoft.com/office/officeart/2005/8/layout/chevron2"/>
    <dgm:cxn modelId="{7BFEDA9F-2113-464E-A8A9-53AFEFD8B8DE}" type="presOf" srcId="{802DFA7A-D88E-40D7-9C23-5A8782030B7A}" destId="{68A5C080-5608-4087-9305-75E571C6C805}" srcOrd="0" destOrd="4" presId="urn:microsoft.com/office/officeart/2005/8/layout/chevron2"/>
    <dgm:cxn modelId="{0314DBFC-719D-4951-83E1-C536D6C817AA}" type="presOf" srcId="{BD7D0436-5C79-4664-9632-AFC16E722881}" destId="{7254F1A6-F163-4DF7-894C-AA99CD66CCDF}" srcOrd="0" destOrd="1" presId="urn:microsoft.com/office/officeart/2005/8/layout/chevron2"/>
    <dgm:cxn modelId="{500FBFCB-6BC5-4F3A-9254-A20E7B206945}" type="presOf" srcId="{CEA56984-6AE9-422D-AA42-11CF6CB37E16}" destId="{A5C3F406-B480-415C-8366-79C2DFBF4CB8}" srcOrd="0" destOrd="1" presId="urn:microsoft.com/office/officeart/2005/8/layout/chevron2"/>
    <dgm:cxn modelId="{2FB07890-DB97-40FA-9B61-1B1416A57D87}" srcId="{2E0681E1-0500-47FA-BB1B-B9F3E87B7FD0}" destId="{802DFA7A-D88E-40D7-9C23-5A8782030B7A}" srcOrd="4" destOrd="0" parTransId="{14D69362-723B-487B-B487-729AF883E23B}" sibTransId="{6EC09139-A672-4691-A401-1A4A1858F49C}"/>
    <dgm:cxn modelId="{24CADAB7-1E00-4584-85D1-9AE2931E4FED}" srcId="{A02BEBCE-6B87-4BA4-8466-E0D9CB3DE519}" destId="{9E4F5D63-AC4E-4846-BA45-9AD8EF10D68E}" srcOrd="3" destOrd="0" parTransId="{60FF00BC-9CD1-4635-89B5-5BCCE6E42296}" sibTransId="{28683924-19D3-4477-9D51-AC90556C9718}"/>
    <dgm:cxn modelId="{ACEAEE49-F93D-4B17-A4AC-840D88B0E496}" type="presOf" srcId="{110031D6-054B-4873-A77D-41115653ACF4}" destId="{6390E590-7E65-4DD9-ABC6-0ACED04AA944}" srcOrd="0" destOrd="0" presId="urn:microsoft.com/office/officeart/2005/8/layout/chevron2"/>
    <dgm:cxn modelId="{BD99D4EB-8BDD-45CF-9001-C2B9E9A11E6C}" srcId="{A02BEBCE-6B87-4BA4-8466-E0D9CB3DE519}" destId="{896105F0-A101-46EB-9BB3-F055B2977B03}" srcOrd="6" destOrd="0" parTransId="{79C58563-E120-4629-A771-5924F632A397}" sibTransId="{7ADC75A7-8123-44D5-8329-A74B3DA3A1E3}"/>
    <dgm:cxn modelId="{19F34D12-3588-426E-A7E0-B4311A7FA71A}" type="presOf" srcId="{F462F2C1-DFEE-4278-B854-DED959FA99E3}" destId="{68A5C080-5608-4087-9305-75E571C6C805}" srcOrd="0" destOrd="3" presId="urn:microsoft.com/office/officeart/2005/8/layout/chevron2"/>
    <dgm:cxn modelId="{0D748E4D-D6B3-47E4-BC9A-EC03194CEFEC}" type="presOf" srcId="{F8D9A497-FBDF-451F-AE85-74C20B2853D9}" destId="{7254F1A6-F163-4DF7-894C-AA99CD66CCDF}" srcOrd="0" destOrd="0" presId="urn:microsoft.com/office/officeart/2005/8/layout/chevron2"/>
    <dgm:cxn modelId="{47F80B24-4A2B-42A1-99B7-E11CAEB1DA84}" srcId="{2E0681E1-0500-47FA-BB1B-B9F3E87B7FD0}" destId="{6FF69214-71AE-43CA-A011-5F501BF774CE}" srcOrd="6" destOrd="0" parTransId="{6059F51A-D4D4-45D6-83CA-9CC277C55FC2}" sibTransId="{A5478160-9B03-4D00-8A82-3C9CA2A67E5E}"/>
    <dgm:cxn modelId="{D1268E16-D508-44DF-ACD8-E879CC7A34F4}" srcId="{A02BEBCE-6B87-4BA4-8466-E0D9CB3DE519}" destId="{2B910D9E-F174-4139-99D2-1C02A710974C}" srcOrd="4" destOrd="0" parTransId="{11707B2F-9CB9-42AA-B865-22E724870DDE}" sibTransId="{822D940E-35BD-40C1-973D-9DDEAA25458C}"/>
    <dgm:cxn modelId="{82463B7D-BE5D-4954-A89C-14F616B4688A}" srcId="{6724F3BD-7FB6-4573-B630-E4784D55FC93}" destId="{A02BEBCE-6B87-4BA4-8466-E0D9CB3DE519}" srcOrd="2" destOrd="0" parTransId="{63C604E3-075A-4FAE-BE9A-668A9FB70504}" sibTransId="{65507AD7-A2A1-4382-B818-83A97DBA471F}"/>
    <dgm:cxn modelId="{02910DD9-1344-43EB-97EC-CC3B903A928D}" srcId="{A02BEBCE-6B87-4BA4-8466-E0D9CB3DE519}" destId="{A3CA8049-A18B-4443-B31B-922605BE8F92}" srcOrd="2" destOrd="0" parTransId="{0125531C-FBBE-4334-A097-F104FE9ACA67}" sibTransId="{3CC8D65A-3550-4728-8E3A-5E6C4BA90484}"/>
    <dgm:cxn modelId="{37D3940F-4097-428F-A7B7-D6507620F205}" type="presOf" srcId="{ED37B88F-F666-4F29-8720-52C2DD57B127}" destId="{68A5C080-5608-4087-9305-75E571C6C805}" srcOrd="0" destOrd="1" presId="urn:microsoft.com/office/officeart/2005/8/layout/chevron2"/>
    <dgm:cxn modelId="{8B66E8A5-2A2E-46C2-BBB9-F8674195545F}" type="presOf" srcId="{896105F0-A101-46EB-9BB3-F055B2977B03}" destId="{7254F1A6-F163-4DF7-894C-AA99CD66CCDF}" srcOrd="0" destOrd="6" presId="urn:microsoft.com/office/officeart/2005/8/layout/chevron2"/>
    <dgm:cxn modelId="{E94569CB-190C-4D17-BF73-2A275ADFE59E}" srcId="{110031D6-054B-4873-A77D-41115653ACF4}" destId="{CEA56984-6AE9-422D-AA42-11CF6CB37E16}" srcOrd="1" destOrd="0" parTransId="{67CDC261-FCD2-494E-938C-B284D7472698}" sibTransId="{A5411830-C9EC-4DDC-A9B6-E20C4661B42C}"/>
    <dgm:cxn modelId="{4533335F-5D07-4BCB-9F17-5490D5773372}" srcId="{A02BEBCE-6B87-4BA4-8466-E0D9CB3DE519}" destId="{F8D9A497-FBDF-451F-AE85-74C20B2853D9}" srcOrd="0" destOrd="0" parTransId="{6F6DA993-379D-4C3D-868B-DB993C21B1D2}" sibTransId="{8EF930B6-F1F3-44DA-84BB-50BC8B803B01}"/>
    <dgm:cxn modelId="{0F294E6C-952A-4440-B498-67B6C6C3F757}" type="presOf" srcId="{EAB4812F-34D9-4E75-99ED-EA14E1E6A7B5}" destId="{A5C3F406-B480-415C-8366-79C2DFBF4CB8}" srcOrd="0" destOrd="2" presId="urn:microsoft.com/office/officeart/2005/8/layout/chevron2"/>
    <dgm:cxn modelId="{FF9CC100-50D1-4D92-B5B7-5D53356DD21C}" type="presOf" srcId="{2E0681E1-0500-47FA-BB1B-B9F3E87B7FD0}" destId="{D78D01CF-A742-4E9F-8CC9-F1BF4234425C}" srcOrd="0" destOrd="0" presId="urn:microsoft.com/office/officeart/2005/8/layout/chevron2"/>
    <dgm:cxn modelId="{1D3163DD-A4EE-4A02-9484-59E33014C79C}" srcId="{2E0681E1-0500-47FA-BB1B-B9F3E87B7FD0}" destId="{ED37B88F-F666-4F29-8720-52C2DD57B127}" srcOrd="1" destOrd="0" parTransId="{3A111742-A3C1-4757-8E11-556880BCDEBF}" sibTransId="{47C0D133-13A7-4488-B476-B1E9E26511E8}"/>
    <dgm:cxn modelId="{82ACB76F-8761-4983-93C7-929C3E6EC7A1}" type="presOf" srcId="{9E4F5D63-AC4E-4846-BA45-9AD8EF10D68E}" destId="{7254F1A6-F163-4DF7-894C-AA99CD66CCDF}" srcOrd="0" destOrd="3" presId="urn:microsoft.com/office/officeart/2005/8/layout/chevron2"/>
    <dgm:cxn modelId="{9A4007DE-8D36-43FE-B854-329BAF7A5533}" type="presOf" srcId="{02FC4D5C-698D-43D3-8E26-4ED92F1145F9}" destId="{68A5C080-5608-4087-9305-75E571C6C805}" srcOrd="0" destOrd="2" presId="urn:microsoft.com/office/officeart/2005/8/layout/chevron2"/>
    <dgm:cxn modelId="{5AC047A1-2030-4C13-841C-173C8FAB84BD}" srcId="{A02BEBCE-6B87-4BA4-8466-E0D9CB3DE519}" destId="{46B5778F-CC50-433E-94E9-EA3A7BBA3AE4}" srcOrd="5" destOrd="0" parTransId="{2122099D-5BDE-4E5A-8602-01210D67606D}" sibTransId="{3498855F-EEBC-41AB-866D-30E6845A8F27}"/>
    <dgm:cxn modelId="{BE8AAA89-2F70-403A-89E0-32B994EC6298}" srcId="{2E0681E1-0500-47FA-BB1B-B9F3E87B7FD0}" destId="{02FC4D5C-698D-43D3-8E26-4ED92F1145F9}" srcOrd="2" destOrd="0" parTransId="{FEBD75DE-13A5-43FD-ADFC-EE394D103D79}" sibTransId="{AAD1DF38-6141-4B2C-885C-432795395239}"/>
    <dgm:cxn modelId="{D46FC76F-BC9D-4E18-A3C0-3A6F120EE2B2}" srcId="{A02BEBCE-6B87-4BA4-8466-E0D9CB3DE519}" destId="{BD7D0436-5C79-4664-9632-AFC16E722881}" srcOrd="1" destOrd="0" parTransId="{40B1976C-B63D-48C8-ACAE-90CC26A86831}" sibTransId="{1482FE6B-B0EB-4360-BECA-4233917B02DA}"/>
    <dgm:cxn modelId="{6D7DAB4D-5BB3-453B-B689-2A0D6E1E74C6}" type="presOf" srcId="{A424F11D-B91A-4E60-80D2-5A524232F05D}" destId="{A5C3F406-B480-415C-8366-79C2DFBF4CB8}" srcOrd="0" destOrd="0" presId="urn:microsoft.com/office/officeart/2005/8/layout/chevron2"/>
    <dgm:cxn modelId="{BB0479C5-45B2-48D1-B9F2-62919AEC38D8}" type="presOf" srcId="{6724F3BD-7FB6-4573-B630-E4784D55FC93}" destId="{B9722AF9-984E-40F2-9EE7-5B9AAB03E093}" srcOrd="0" destOrd="0" presId="urn:microsoft.com/office/officeart/2005/8/layout/chevron2"/>
    <dgm:cxn modelId="{B6D74476-D567-40E5-8AC9-9249D0AD6F65}" type="presParOf" srcId="{B9722AF9-984E-40F2-9EE7-5B9AAB03E093}" destId="{1C6F219E-E44D-43BC-BC22-41A364D419F9}" srcOrd="0" destOrd="0" presId="urn:microsoft.com/office/officeart/2005/8/layout/chevron2"/>
    <dgm:cxn modelId="{63CCEAF4-8C36-46EA-98CC-772869838619}" type="presParOf" srcId="{1C6F219E-E44D-43BC-BC22-41A364D419F9}" destId="{6390E590-7E65-4DD9-ABC6-0ACED04AA944}" srcOrd="0" destOrd="0" presId="urn:microsoft.com/office/officeart/2005/8/layout/chevron2"/>
    <dgm:cxn modelId="{CAD7EA61-A50D-4DBA-B62E-704ADC8C78B0}" type="presParOf" srcId="{1C6F219E-E44D-43BC-BC22-41A364D419F9}" destId="{A5C3F406-B480-415C-8366-79C2DFBF4CB8}" srcOrd="1" destOrd="0" presId="urn:microsoft.com/office/officeart/2005/8/layout/chevron2"/>
    <dgm:cxn modelId="{4025E476-1BCD-47B2-949E-327455288B60}" type="presParOf" srcId="{B9722AF9-984E-40F2-9EE7-5B9AAB03E093}" destId="{E2D88E31-8437-4384-892F-F44955B813A9}" srcOrd="1" destOrd="0" presId="urn:microsoft.com/office/officeart/2005/8/layout/chevron2"/>
    <dgm:cxn modelId="{65295B7D-61AB-4AD2-9598-94EDD5B65874}" type="presParOf" srcId="{B9722AF9-984E-40F2-9EE7-5B9AAB03E093}" destId="{854C3677-557C-4405-9F07-69647E26B406}" srcOrd="2" destOrd="0" presId="urn:microsoft.com/office/officeart/2005/8/layout/chevron2"/>
    <dgm:cxn modelId="{9CFCFC9E-9CD8-4AE0-9470-7FA8E4BC56E6}" type="presParOf" srcId="{854C3677-557C-4405-9F07-69647E26B406}" destId="{D78D01CF-A742-4E9F-8CC9-F1BF4234425C}" srcOrd="0" destOrd="0" presId="urn:microsoft.com/office/officeart/2005/8/layout/chevron2"/>
    <dgm:cxn modelId="{73516974-76B0-4136-B75C-41439A781D9A}" type="presParOf" srcId="{854C3677-557C-4405-9F07-69647E26B406}" destId="{68A5C080-5608-4087-9305-75E571C6C805}" srcOrd="1" destOrd="0" presId="urn:microsoft.com/office/officeart/2005/8/layout/chevron2"/>
    <dgm:cxn modelId="{D9DEB813-D87B-40DA-815F-483954B04305}" type="presParOf" srcId="{B9722AF9-984E-40F2-9EE7-5B9AAB03E093}" destId="{25B11E54-1E79-47AF-AC11-24EBE435250E}" srcOrd="3" destOrd="0" presId="urn:microsoft.com/office/officeart/2005/8/layout/chevron2"/>
    <dgm:cxn modelId="{8A287E36-36B1-4DE4-8DB8-FAEAD6B5A9DF}" type="presParOf" srcId="{B9722AF9-984E-40F2-9EE7-5B9AAB03E093}" destId="{A3307395-583B-46EB-BA20-94AD81233520}" srcOrd="4" destOrd="0" presId="urn:microsoft.com/office/officeart/2005/8/layout/chevron2"/>
    <dgm:cxn modelId="{CB6AA6B7-6D54-4D1B-B825-577E9CB1484A}" type="presParOf" srcId="{A3307395-583B-46EB-BA20-94AD81233520}" destId="{F5BC81E1-0C5E-4C74-BB14-9392B1F2D88B}" srcOrd="0" destOrd="0" presId="urn:microsoft.com/office/officeart/2005/8/layout/chevron2"/>
    <dgm:cxn modelId="{B6CB7AC7-89A9-40FF-9FCE-E67C2DAEE879}" type="presParOf" srcId="{A3307395-583B-46EB-BA20-94AD81233520}" destId="{7254F1A6-F163-4DF7-894C-AA99CD66CC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0E590-7E65-4DD9-ABC6-0ACED04AA944}">
      <dsp:nvSpPr>
        <dsp:cNvPr id="0" name=""/>
        <dsp:cNvSpPr/>
      </dsp:nvSpPr>
      <dsp:spPr>
        <a:xfrm rot="5400000">
          <a:off x="-314931" y="382776"/>
          <a:ext cx="1585733" cy="955870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Младший возраст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1" y="545779"/>
        <a:ext cx="955870" cy="629863"/>
      </dsp:txXfrm>
    </dsp:sp>
    <dsp:sp modelId="{A5C3F406-B480-415C-8366-79C2DFBF4CB8}">
      <dsp:nvSpPr>
        <dsp:cNvPr id="0" name=""/>
        <dsp:cNvSpPr/>
      </dsp:nvSpPr>
      <dsp:spPr>
        <a:xfrm rot="5400000">
          <a:off x="2642235" y="-1618518"/>
          <a:ext cx="1072000" cy="4444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Наглядно - действенные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Физкультминутки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Дидактический материал</a:t>
          </a:r>
          <a:endParaRPr lang="ru-RU" sz="1400" kern="1200" dirty="0"/>
        </a:p>
      </dsp:txBody>
      <dsp:txXfrm rot="-5400000">
        <a:off x="955871" y="120177"/>
        <a:ext cx="4392398" cy="967338"/>
      </dsp:txXfrm>
    </dsp:sp>
    <dsp:sp modelId="{D78D01CF-A742-4E9F-8CC9-F1BF4234425C}">
      <dsp:nvSpPr>
        <dsp:cNvPr id="0" name=""/>
        <dsp:cNvSpPr/>
      </dsp:nvSpPr>
      <dsp:spPr>
        <a:xfrm rot="5400000">
          <a:off x="-484810" y="2027357"/>
          <a:ext cx="1925492" cy="955870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425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Средний возраст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1" y="2020481"/>
        <a:ext cx="955870" cy="969622"/>
      </dsp:txXfrm>
    </dsp:sp>
    <dsp:sp modelId="{68A5C080-5608-4087-9305-75E571C6C805}">
      <dsp:nvSpPr>
        <dsp:cNvPr id="0" name=""/>
        <dsp:cNvSpPr/>
      </dsp:nvSpPr>
      <dsp:spPr>
        <a:xfrm rot="5400000">
          <a:off x="2435226" y="26061"/>
          <a:ext cx="1486017" cy="4444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Наглядные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Логические упражнения, математические сказки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Дидактические игры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Физкультминутки и пальчиковая 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Дидактический материал</a:t>
          </a:r>
          <a:endParaRPr lang="ru-RU" sz="14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 rot="-5400000">
        <a:off x="955871" y="1577958"/>
        <a:ext cx="4372188" cy="1340935"/>
      </dsp:txXfrm>
    </dsp:sp>
    <dsp:sp modelId="{F5BC81E1-0C5E-4C74-BB14-9392B1F2D88B}">
      <dsp:nvSpPr>
        <dsp:cNvPr id="0" name=""/>
        <dsp:cNvSpPr/>
      </dsp:nvSpPr>
      <dsp:spPr>
        <a:xfrm rot="5400000">
          <a:off x="-624476" y="4129387"/>
          <a:ext cx="2257893" cy="886588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425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Старший возраст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61176" y="3887029"/>
        <a:ext cx="886588" cy="1371305"/>
      </dsp:txXfrm>
    </dsp:sp>
    <dsp:sp modelId="{7254F1A6-F163-4DF7-894C-AA99CD66CCDF}">
      <dsp:nvSpPr>
        <dsp:cNvPr id="0" name=""/>
        <dsp:cNvSpPr/>
      </dsp:nvSpPr>
      <dsp:spPr>
        <a:xfrm rot="5400000">
          <a:off x="2186097" y="2177596"/>
          <a:ext cx="1919438" cy="4444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Наглядные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Логические упражнения, математические сказки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Дидактические игры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Физкультминутки и пальчиковая 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Дидактический материал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Технические средства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Моделирование</a:t>
          </a:r>
          <a:endParaRPr lang="ru-RU" sz="1400" kern="1200" dirty="0"/>
        </a:p>
      </dsp:txBody>
      <dsp:txXfrm rot="-5400000">
        <a:off x="923452" y="3533941"/>
        <a:ext cx="4351030" cy="1732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E03635-7008-47F5-AAC1-723B15B105D9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81EF5B-5720-4F5C-9E41-1859ADE6F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ФОРМИРОВАНИЕ ЭЛЕМЕНТАРНЫХ МАТЕМАТИЧЕСКИХ ПРЕДСТАВЛЕНИЙ ЧЕРЕЗ СКАЗКУ В СООТВЕТСТВИИ ФГОС ДО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365104"/>
            <a:ext cx="7016824" cy="1368151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Воспитатель МБДОУ ДСКВ №2 «Калинка» Удовина Наталья Юрьевна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0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4"/>
          <p:cNvSpPr>
            <a:spLocks noGrp="1"/>
          </p:cNvSpPr>
          <p:nvPr>
            <p:ph type="body" idx="1"/>
          </p:nvPr>
        </p:nvSpPr>
        <p:spPr>
          <a:xfrm>
            <a:off x="1835696" y="332656"/>
            <a:ext cx="5188912" cy="79216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Средний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дошкольный возраст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8" name="Picture 4" descr="F:\к ГМО дополнение\IMG_1556.JPG"/>
          <p:cNvPicPr>
            <a:picLocks noChangeAspect="1" noChangeArrowheads="1"/>
          </p:cNvPicPr>
          <p:nvPr/>
        </p:nvPicPr>
        <p:blipFill>
          <a:blip r:embed="rId2" cstate="print"/>
          <a:srcRect l="19498" t="11554" b="13344"/>
          <a:stretch>
            <a:fillRect/>
          </a:stretch>
        </p:blipFill>
        <p:spPr bwMode="auto">
          <a:xfrm>
            <a:off x="683568" y="1124744"/>
            <a:ext cx="2264129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F:\к ГМО дополнение\IMG_1563.JPG"/>
          <p:cNvPicPr>
            <a:picLocks noChangeAspect="1" noChangeArrowheads="1"/>
          </p:cNvPicPr>
          <p:nvPr/>
        </p:nvPicPr>
        <p:blipFill>
          <a:blip r:embed="rId3" cstate="print"/>
          <a:srcRect b="12548"/>
          <a:stretch>
            <a:fillRect/>
          </a:stretch>
        </p:blipFill>
        <p:spPr bwMode="auto">
          <a:xfrm>
            <a:off x="2195736" y="2492896"/>
            <a:ext cx="252509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F:\к ГМО дополнение\IMG_1569.JPG"/>
          <p:cNvPicPr>
            <a:picLocks noChangeAspect="1" noChangeArrowheads="1"/>
          </p:cNvPicPr>
          <p:nvPr/>
        </p:nvPicPr>
        <p:blipFill>
          <a:blip r:embed="rId4" cstate="print"/>
          <a:srcRect b="16726"/>
          <a:stretch>
            <a:fillRect/>
          </a:stretch>
        </p:blipFill>
        <p:spPr bwMode="auto">
          <a:xfrm>
            <a:off x="5796136" y="1196752"/>
            <a:ext cx="2651787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H:\DCIM\123___02\IMG_1574.JPG"/>
          <p:cNvPicPr>
            <a:picLocks noChangeAspect="1" noChangeArrowheads="1"/>
          </p:cNvPicPr>
          <p:nvPr/>
        </p:nvPicPr>
        <p:blipFill>
          <a:blip r:embed="rId5" cstate="print"/>
          <a:srcRect l="12404" r="8517" b="21438"/>
          <a:stretch>
            <a:fillRect/>
          </a:stretch>
        </p:blipFill>
        <p:spPr bwMode="auto">
          <a:xfrm>
            <a:off x="5076056" y="2585156"/>
            <a:ext cx="2376264" cy="1707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Использованная литература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pPr fontAlgn="base"/>
            <a:r>
              <a:rPr lang="ru-RU" sz="1800" dirty="0" err="1">
                <a:solidFill>
                  <a:schemeClr val="tx1"/>
                </a:solidFill>
              </a:rPr>
              <a:t>Будникова</a:t>
            </a:r>
            <a:r>
              <a:rPr lang="ru-RU" sz="1800" dirty="0">
                <a:solidFill>
                  <a:schemeClr val="tx1"/>
                </a:solidFill>
              </a:rPr>
              <a:t> B.C. Сюжетные уроки. </a:t>
            </a:r>
            <a:r>
              <a:rPr lang="ru-RU" sz="1800" dirty="0" smtClean="0">
                <a:solidFill>
                  <a:schemeClr val="tx1"/>
                </a:solidFill>
              </a:rPr>
              <a:t>М</a:t>
            </a:r>
          </a:p>
          <a:p>
            <a:pPr fontAlgn="base"/>
            <a:r>
              <a:rPr lang="ru-RU" sz="1800" dirty="0" err="1" smtClean="0">
                <a:solidFill>
                  <a:schemeClr val="tx1"/>
                </a:solidFill>
              </a:rPr>
              <a:t>Есырева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Л.А. Учить играя. </a:t>
            </a:r>
            <a:r>
              <a:rPr lang="ru-RU" sz="1800" dirty="0" smtClean="0">
                <a:solidFill>
                  <a:schemeClr val="tx1"/>
                </a:solidFill>
              </a:rPr>
              <a:t>СПб</a:t>
            </a:r>
          </a:p>
          <a:p>
            <a:pPr fontAlgn="base"/>
            <a:r>
              <a:rPr lang="ru-RU" sz="1800" dirty="0" smtClean="0">
                <a:solidFill>
                  <a:schemeClr val="tx1"/>
                </a:solidFill>
              </a:rPr>
              <a:t>Ефимов </a:t>
            </a:r>
            <a:r>
              <a:rPr lang="ru-RU" sz="1800" dirty="0">
                <a:solidFill>
                  <a:schemeClr val="tx1"/>
                </a:solidFill>
              </a:rPr>
              <a:t>В.Ф. Сюжетные уроки математики. </a:t>
            </a:r>
            <a:r>
              <a:rPr lang="ru-RU" sz="1800" dirty="0" smtClean="0">
                <a:solidFill>
                  <a:schemeClr val="tx1"/>
                </a:solidFill>
              </a:rPr>
              <a:t>Ярославль</a:t>
            </a:r>
          </a:p>
          <a:p>
            <a:pPr fontAlgn="base"/>
            <a:r>
              <a:rPr lang="ru-RU" sz="1800" dirty="0" smtClean="0">
                <a:solidFill>
                  <a:schemeClr val="tx1"/>
                </a:solidFill>
              </a:rPr>
              <a:t>Захарова </a:t>
            </a:r>
            <a:r>
              <a:rPr lang="ru-RU" sz="1800" dirty="0">
                <a:solidFill>
                  <a:schemeClr val="tx1"/>
                </a:solidFill>
              </a:rPr>
              <a:t>СИ. Математику учим в </a:t>
            </a:r>
            <a:r>
              <a:rPr lang="ru-RU" sz="1800" dirty="0" smtClean="0">
                <a:solidFill>
                  <a:schemeClr val="tx1"/>
                </a:solidFill>
              </a:rPr>
              <a:t>игре</a:t>
            </a:r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Лыкова И.Ф. Дидактические игры и занятия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Веракса Н.Е., Комарова Т.С.,  Васильева М.А. Программа «От рождения до школы»</a:t>
            </a:r>
          </a:p>
          <a:p>
            <a:r>
              <a:rPr lang="ru-RU" sz="1800" dirty="0">
                <a:solidFill>
                  <a:schemeClr val="tx1"/>
                </a:solidFill>
              </a:rPr>
              <a:t>Колесникова Е.В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1800" dirty="0">
                <a:solidFill>
                  <a:schemeClr val="tx1"/>
                </a:solidFill>
              </a:rPr>
              <a:t>Математика для детей </a:t>
            </a:r>
            <a:r>
              <a:rPr lang="ru-RU" sz="1800" dirty="0" smtClean="0">
                <a:solidFill>
                  <a:schemeClr val="tx1"/>
                </a:solidFill>
              </a:rPr>
              <a:t>5-6 </a:t>
            </a:r>
            <a:r>
              <a:rPr lang="ru-RU" sz="1800" dirty="0">
                <a:solidFill>
                  <a:schemeClr val="tx1"/>
                </a:solidFill>
              </a:rPr>
              <a:t>лет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dirty="0" err="1">
                <a:solidFill>
                  <a:schemeClr val="tx1"/>
                </a:solidFill>
              </a:rPr>
              <a:t>Петерсон</a:t>
            </a:r>
            <a:r>
              <a:rPr lang="ru-RU" sz="1800" dirty="0">
                <a:solidFill>
                  <a:schemeClr val="tx1"/>
                </a:solidFill>
              </a:rPr>
              <a:t> Л. Г. 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Кочемасова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Е.Е. "</a:t>
            </a:r>
            <a:r>
              <a:rPr lang="ru-RU" sz="1800" dirty="0" err="1">
                <a:solidFill>
                  <a:schemeClr val="tx1"/>
                </a:solidFill>
              </a:rPr>
              <a:t>Игралочка</a:t>
            </a:r>
            <a:r>
              <a:rPr lang="ru-RU" sz="1800" dirty="0">
                <a:solidFill>
                  <a:schemeClr val="tx1"/>
                </a:solidFill>
              </a:rPr>
              <a:t> - ступенька к школе". Математика для детей 5-6 лет.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3528392" cy="57606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АКТУАЛЬНОСТЬ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988840"/>
            <a:ext cx="7704856" cy="24460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Усвоение математического материала, реализация творческих возможностей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в познании окружающего в более интересной и увлекательной форме, с использованием таких методов, когда знания не даются детям в готовом виде, а постигаются ими путем самостоятельного анализа, сопоставления существенных признаков предметов и явлений, установления взаимозависимостей.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5966666" cy="115212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Цель: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7704856" cy="2446019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Georgia" pitchFamily="18" charset="0"/>
              </a:rPr>
              <a:t>целенаправленное педагогическом воздействии на математические способности детей дошкольного возраста посредством внедрения в непосредственно образовательную и образовательную деятельность технологии использования русской народной сказки.</a:t>
            </a:r>
            <a:endParaRPr lang="ru-RU" sz="22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89844"/>
            <a:ext cx="799288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Georgia" pitchFamily="18" charset="0"/>
                <a:cs typeface="Times New Roman" pitchFamily="18" charset="0"/>
              </a:rPr>
              <a:t>1. Формирование элементарных математических представлений у дошкольников посредством сказки.</a:t>
            </a:r>
          </a:p>
          <a:p>
            <a:pPr algn="just"/>
            <a:r>
              <a:rPr lang="ru-RU" sz="2200" dirty="0" smtClean="0">
                <a:latin typeface="Georgia" pitchFamily="18" charset="0"/>
                <a:cs typeface="Times New Roman" pitchFamily="18" charset="0"/>
              </a:rPr>
              <a:t>2. Развитие логико-математических представлений, используя развивающие игры.</a:t>
            </a:r>
          </a:p>
          <a:p>
            <a:pPr algn="just"/>
            <a:r>
              <a:rPr lang="ru-RU" sz="2200" dirty="0" smtClean="0">
                <a:latin typeface="Georgia" pitchFamily="18" charset="0"/>
                <a:cs typeface="Times New Roman" pitchFamily="18" charset="0"/>
              </a:rPr>
              <a:t>3. Развитие коммуникативных способностей у детей, умение сотрудничать, анализировать собственную деятельность и деятельность товарища, привитие устойчивого интереса к  математике.</a:t>
            </a:r>
          </a:p>
          <a:p>
            <a:pPr algn="just"/>
            <a:r>
              <a:rPr lang="ru-RU" sz="2200" dirty="0" smtClean="0">
                <a:latin typeface="Georgia" pitchFamily="18" charset="0"/>
                <a:cs typeface="Times New Roman" pitchFamily="18" charset="0"/>
              </a:rPr>
              <a:t>4. </a:t>
            </a:r>
            <a:r>
              <a:rPr lang="ru-RU" sz="2200" dirty="0" smtClean="0">
                <a:latin typeface="Georgia" pitchFamily="18" charset="0"/>
              </a:rPr>
              <a:t>Учить устанавливать временные отношения, порядковому и количественному счёту, определять пространственное расположение предметов</a:t>
            </a:r>
            <a:endParaRPr lang="ru-RU" sz="22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404664"/>
            <a:ext cx="5966666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Задачи:</a:t>
            </a:r>
            <a:endParaRPr kumimoji="0" lang="ru-RU" sz="28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491880" y="2276872"/>
            <a:ext cx="2016224" cy="13681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Georgia" pitchFamily="18" charset="0"/>
              </a:rPr>
              <a:t>Условия развития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19872" y="4149080"/>
            <a:ext cx="2016224" cy="13597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Georgia" pitchFamily="18" charset="0"/>
              </a:rPr>
              <a:t>Картотека пальчиковой гимнастики</a:t>
            </a:r>
            <a:endParaRPr lang="ru-RU" sz="1200" b="1" dirty="0">
              <a:latin typeface="Georgia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91880" y="476672"/>
            <a:ext cx="2088232" cy="13513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200" b="1" dirty="0" smtClean="0">
                <a:latin typeface="Georgia" pitchFamily="18" charset="0"/>
              </a:rPr>
              <a:t>Разнообразие театров</a:t>
            </a:r>
            <a:endParaRPr lang="ru-RU" sz="1200" b="1" dirty="0">
              <a:latin typeface="Georgi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84168" y="1124744"/>
            <a:ext cx="2016224" cy="13681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Georgia" pitchFamily="18" charset="0"/>
              </a:rPr>
              <a:t>Оснащение логико-развивающими играми</a:t>
            </a:r>
            <a:endParaRPr lang="ru-RU" sz="1200" b="1" dirty="0">
              <a:latin typeface="Georgia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84168" y="3284984"/>
            <a:ext cx="2016224" cy="13681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Georgia" pitchFamily="18" charset="0"/>
              </a:rPr>
              <a:t>Оснащение раздаточным материалом на каждого ребёнка</a:t>
            </a:r>
            <a:endParaRPr lang="ru-RU" sz="1200" b="1" dirty="0">
              <a:latin typeface="Georgia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27584" y="1196752"/>
            <a:ext cx="2079848" cy="13597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Georgia" pitchFamily="18" charset="0"/>
              </a:rPr>
              <a:t>Создание образовательной среды с учётом возрастных и индивидуальных возможностей ребёнка</a:t>
            </a:r>
            <a:endParaRPr lang="ru-RU" sz="1100" b="1" dirty="0">
              <a:latin typeface="Georgia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27584" y="3356992"/>
            <a:ext cx="2016224" cy="13597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Georgia" pitchFamily="18" charset="0"/>
              </a:rPr>
              <a:t>Оснащение </a:t>
            </a:r>
            <a:r>
              <a:rPr lang="ru-RU" sz="1100" b="1" dirty="0" smtClean="0">
                <a:latin typeface="Georgia" pitchFamily="18" charset="0"/>
              </a:rPr>
              <a:t>художественной </a:t>
            </a:r>
            <a:r>
              <a:rPr lang="ru-RU" sz="1100" b="1" dirty="0" smtClean="0">
                <a:latin typeface="Georgia" pitchFamily="18" charset="0"/>
              </a:rPr>
              <a:t>литературы</a:t>
            </a:r>
            <a:endParaRPr lang="ru-RU" sz="11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692696"/>
            <a:ext cx="7478216" cy="5616624"/>
          </a:xfrm>
        </p:spPr>
        <p:txBody>
          <a:bodyPr/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419872" y="2420888"/>
            <a:ext cx="2376264" cy="136815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Georgia" pitchFamily="18" charset="0"/>
              </a:rPr>
              <a:t>Принципы 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772816"/>
            <a:ext cx="2808312" cy="122413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Принцип педагогического сотрудничества (педагог – дети – семья) </a:t>
            </a:r>
            <a:endParaRPr lang="ru-RU" sz="1600" b="1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84168" y="3429000"/>
            <a:ext cx="2520280" cy="100811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Принцип наглядности </a:t>
            </a:r>
            <a:endParaRPr lang="ru-RU" sz="1600" b="1" dirty="0">
              <a:latin typeface="Georg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429000"/>
            <a:ext cx="2664296" cy="9361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Принцип интеграции </a:t>
            </a:r>
            <a:endParaRPr lang="ru-RU" sz="1600" b="1" dirty="0">
              <a:latin typeface="Georg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8" y="548680"/>
            <a:ext cx="3024336" cy="108012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Принцип личностно-ориентированного подхода </a:t>
            </a:r>
            <a:endParaRPr lang="ru-RU" sz="1600" b="1" dirty="0"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2160" y="1844824"/>
            <a:ext cx="2664296" cy="115212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Принцип системности и последовательности</a:t>
            </a:r>
            <a:endParaRPr lang="ru-RU" sz="1600" b="1" dirty="0"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4653136"/>
            <a:ext cx="2448272" cy="100811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Принцип творчества </a:t>
            </a:r>
            <a:endParaRPr lang="ru-RU" sz="1600" b="1" dirty="0">
              <a:latin typeface="Georg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1680" y="4653136"/>
            <a:ext cx="2592288" cy="100811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Принцип деятельности </a:t>
            </a:r>
            <a:endParaRPr lang="ru-RU" sz="16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0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/>
          <a:lstStyle/>
          <a:p>
            <a:pPr algn="ctr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Форма работы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76656" y="1484784"/>
            <a:ext cx="3822192" cy="10081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 родителями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648200" y="1484784"/>
            <a:ext cx="3822192" cy="93610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 детьми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2"/>
          </p:nvPr>
        </p:nvSpPr>
        <p:spPr>
          <a:xfrm>
            <a:off x="677332" y="2636912"/>
            <a:ext cx="3820055" cy="348925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- родительские собрания;</a:t>
            </a:r>
          </a:p>
          <a:p>
            <a:r>
              <a:rPr lang="ru-RU" dirty="0">
                <a:solidFill>
                  <a:schemeClr val="tx1"/>
                </a:solidFill>
              </a:rPr>
              <a:t>- индивидуальные и общие консультации;</a:t>
            </a:r>
          </a:p>
          <a:p>
            <a:r>
              <a:rPr lang="ru-RU" dirty="0">
                <a:solidFill>
                  <a:schemeClr val="tx1"/>
                </a:solidFill>
              </a:rPr>
              <a:t>- беседы с детьми и родителями; </a:t>
            </a:r>
          </a:p>
          <a:p>
            <a:r>
              <a:rPr lang="ru-RU" dirty="0">
                <a:solidFill>
                  <a:schemeClr val="tx1"/>
                </a:solidFill>
              </a:rPr>
              <a:t>- занятия с участием родителей;</a:t>
            </a:r>
          </a:p>
          <a:p>
            <a:r>
              <a:rPr lang="ru-RU" dirty="0">
                <a:solidFill>
                  <a:schemeClr val="tx1"/>
                </a:solidFill>
              </a:rPr>
              <a:t>- выставки детских работ, изготовленных вместе с родителями;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организация совместных праздников и досугов;</a:t>
            </a:r>
          </a:p>
          <a:p>
            <a:r>
              <a:rPr lang="ru-RU" dirty="0">
                <a:solidFill>
                  <a:schemeClr val="tx1"/>
                </a:solidFill>
              </a:rPr>
              <a:t>- совместное создание предметно – развивающей среды.</a:t>
            </a:r>
          </a:p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645025" y="2636912"/>
            <a:ext cx="3822192" cy="348925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dirty="0">
                <a:solidFill>
                  <a:schemeClr val="tx1"/>
                </a:solidFill>
              </a:rPr>
              <a:t>- непосредственно образовательная деятельность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- игровая деятельность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- математические праздники и досуги.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8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9836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Методы и приемы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979712" y="1124744"/>
          <a:ext cx="54006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3768" y="404664"/>
            <a:ext cx="3822192" cy="63976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Опыт работы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83568" y="980728"/>
            <a:ext cx="5472608" cy="639762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Младший дошкольный возраст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1" name="Picture 3" descr="F:\к ГМО дополнение\IMG_15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2555776" cy="1916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F:\к ГМО дополнение\IMG_1550.JPG"/>
          <p:cNvPicPr>
            <a:picLocks noChangeAspect="1" noChangeArrowheads="1"/>
          </p:cNvPicPr>
          <p:nvPr/>
        </p:nvPicPr>
        <p:blipFill>
          <a:blip r:embed="rId3" cstate="print"/>
          <a:srcRect b="13636"/>
          <a:stretch>
            <a:fillRect/>
          </a:stretch>
        </p:blipFill>
        <p:spPr bwMode="auto">
          <a:xfrm>
            <a:off x="2411760" y="2636912"/>
            <a:ext cx="2112235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F:\к ГМО дополнение\IMG_15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628800"/>
            <a:ext cx="2363755" cy="1772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 descr="F:\к ГМО дополнение\IMG_1544.JPG"/>
          <p:cNvPicPr>
            <a:picLocks noChangeAspect="1" noChangeArrowheads="1"/>
          </p:cNvPicPr>
          <p:nvPr/>
        </p:nvPicPr>
        <p:blipFill>
          <a:blip r:embed="rId5" cstate="print"/>
          <a:srcRect b="6123"/>
          <a:stretch>
            <a:fillRect/>
          </a:stretch>
        </p:blipFill>
        <p:spPr bwMode="auto">
          <a:xfrm>
            <a:off x="6300192" y="2708920"/>
            <a:ext cx="2147730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F:\к ГМО дополнение\IMG_1554.JPG"/>
          <p:cNvPicPr>
            <a:picLocks noChangeAspect="1" noChangeArrowheads="1"/>
          </p:cNvPicPr>
          <p:nvPr/>
        </p:nvPicPr>
        <p:blipFill>
          <a:blip r:embed="rId6" cstate="print"/>
          <a:srcRect l="6513"/>
          <a:stretch>
            <a:fillRect/>
          </a:stretch>
        </p:blipFill>
        <p:spPr bwMode="auto">
          <a:xfrm>
            <a:off x="4355976" y="4005064"/>
            <a:ext cx="2071488" cy="1661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515</TotalTime>
  <Words>374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ФОРМИРОВАНИЕ ЭЛЕМЕНТАРНЫХ МАТЕМАТИЧЕСКИХ ПРЕДСТАВЛЕНИЙ ЧЕРЕЗ СКАЗКУ В СООТВЕТСТВИИ ФГОС ДО</vt:lpstr>
      <vt:lpstr>АКТУАЛЬНОСТЬ</vt:lpstr>
      <vt:lpstr>Цель:</vt:lpstr>
      <vt:lpstr>Презентация PowerPoint</vt:lpstr>
      <vt:lpstr>Презентация PowerPoint</vt:lpstr>
      <vt:lpstr>  </vt:lpstr>
      <vt:lpstr>Форма работы</vt:lpstr>
      <vt:lpstr>Методы и приемы</vt:lpstr>
      <vt:lpstr>Презентация PowerPoint</vt:lpstr>
      <vt:lpstr>Презентация PowerPoint</vt:lpstr>
      <vt:lpstr>Использованная литература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ЭЛЕМЕНТАРНЫХ МАТЕМАТИЧЕСКИХ ПРЕДСТАВЛЕНИЙ ЧЕРЕЗ СКАЗКУ</dc:title>
  <dc:creator>1</dc:creator>
  <cp:lastModifiedBy>1</cp:lastModifiedBy>
  <cp:revision>23</cp:revision>
  <dcterms:created xsi:type="dcterms:W3CDTF">2014-08-23T15:10:20Z</dcterms:created>
  <dcterms:modified xsi:type="dcterms:W3CDTF">2015-02-20T05:50:16Z</dcterms:modified>
</cp:coreProperties>
</file>