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7" r:id="rId5"/>
    <p:sldId id="268" r:id="rId6"/>
    <p:sldId id="272" r:id="rId7"/>
    <p:sldId id="266" r:id="rId8"/>
    <p:sldId id="265" r:id="rId9"/>
    <p:sldId id="259" r:id="rId10"/>
    <p:sldId id="270" r:id="rId11"/>
    <p:sldId id="271" r:id="rId12"/>
    <p:sldId id="273" r:id="rId13"/>
    <p:sldId id="263" r:id="rId14"/>
    <p:sldId id="264" r:id="rId15"/>
    <p:sldId id="269" r:id="rId16"/>
    <p:sldId id="26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539820A-13B0-410E-86B7-2419E4088193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93F0C4-CFDC-4175-834A-C30D66C57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46805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1368152"/>
          </a:xfrm>
        </p:spPr>
        <p:txBody>
          <a:bodyPr/>
          <a:lstStyle/>
          <a:p>
            <a:pPr algn="ctr"/>
            <a:r>
              <a:rPr lang="ru-RU" dirty="0" smtClean="0"/>
              <a:t>Признаки весны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5800"/>
            <a:ext cx="7848872" cy="5623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85800"/>
            <a:ext cx="7848871" cy="5767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992888" cy="59766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chemeClr val="bg1"/>
                </a:solidFill>
              </a:rPr>
              <a:t>Весна, весна идет</a:t>
            </a:r>
          </a:p>
          <a:p>
            <a:r>
              <a:rPr lang="ru-RU" sz="3500" dirty="0" smtClean="0">
                <a:solidFill>
                  <a:schemeClr val="bg1"/>
                </a:solidFill>
              </a:rPr>
              <a:t>И песенку поет, </a:t>
            </a:r>
          </a:p>
          <a:p>
            <a:r>
              <a:rPr lang="ru-RU" sz="3500" dirty="0">
                <a:solidFill>
                  <a:schemeClr val="bg1"/>
                </a:solidFill>
              </a:rPr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а в песенке  свирель-</a:t>
            </a:r>
          </a:p>
          <a:p>
            <a:r>
              <a:rPr lang="ru-RU" sz="3500" dirty="0" smtClean="0">
                <a:solidFill>
                  <a:schemeClr val="bg1"/>
                </a:solidFill>
              </a:rPr>
              <a:t>Веселая капель!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92888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69160"/>
            <a:ext cx="7543800" cy="1584176"/>
          </a:xfrm>
        </p:spPr>
        <p:txBody>
          <a:bodyPr/>
          <a:lstStyle/>
          <a:p>
            <a:pPr algn="ctr"/>
            <a:r>
              <a:rPr lang="ru-RU" dirty="0" smtClean="0"/>
              <a:t>Побежали первые ручейки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32848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543800" cy="1224136"/>
          </a:xfrm>
        </p:spPr>
        <p:txBody>
          <a:bodyPr/>
          <a:lstStyle/>
          <a:p>
            <a:r>
              <a:rPr lang="ru-RU" dirty="0" smtClean="0"/>
              <a:t>Позеленела травка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6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776863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080120"/>
          </a:xfrm>
        </p:spPr>
        <p:txBody>
          <a:bodyPr/>
          <a:lstStyle/>
          <a:p>
            <a:pPr algn="ctr"/>
            <a:r>
              <a:rPr lang="ru-RU" dirty="0" smtClean="0"/>
              <a:t>Прилетели птицы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20879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152128"/>
          </a:xfrm>
        </p:spPr>
        <p:txBody>
          <a:bodyPr/>
          <a:lstStyle/>
          <a:p>
            <a:r>
              <a:rPr lang="ru-RU" dirty="0" smtClean="0"/>
              <a:t>Стали таять сосульки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4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704856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Капель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85800"/>
            <a:ext cx="8064896" cy="46874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792088"/>
          </a:xfrm>
        </p:spPr>
        <p:txBody>
          <a:bodyPr/>
          <a:lstStyle/>
          <a:p>
            <a:r>
              <a:rPr lang="ru-RU" sz="4000" dirty="0" smtClean="0"/>
              <a:t>Появились первые проталины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94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85184"/>
            <a:ext cx="7543800" cy="1008112"/>
          </a:xfrm>
        </p:spPr>
        <p:txBody>
          <a:bodyPr/>
          <a:lstStyle/>
          <a:p>
            <a:r>
              <a:rPr lang="ru-RU" dirty="0" smtClean="0"/>
              <a:t>Ярко светит солнце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6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543800" cy="1008112"/>
          </a:xfrm>
        </p:spPr>
        <p:txBody>
          <a:bodyPr/>
          <a:lstStyle/>
          <a:p>
            <a:pPr algn="ctr"/>
            <a:r>
              <a:rPr lang="ru-RU" dirty="0" smtClean="0"/>
              <a:t>Медведь проснулся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136904" cy="50405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13176"/>
            <a:ext cx="7543800" cy="1512168"/>
          </a:xfrm>
        </p:spPr>
        <p:txBody>
          <a:bodyPr/>
          <a:lstStyle/>
          <a:p>
            <a:pPr algn="ctr"/>
            <a:r>
              <a:rPr lang="ru-RU" sz="4000" dirty="0" smtClean="0"/>
              <a:t>И обрадовался наступлению весны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79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6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152128"/>
          </a:xfrm>
        </p:spPr>
        <p:txBody>
          <a:bodyPr/>
          <a:lstStyle/>
          <a:p>
            <a:r>
              <a:rPr lang="ru-RU" sz="3600" dirty="0" smtClean="0"/>
              <a:t>На деревьях распустились почки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87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48872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1080120"/>
          </a:xfrm>
        </p:spPr>
        <p:txBody>
          <a:bodyPr/>
          <a:lstStyle/>
          <a:p>
            <a:r>
              <a:rPr lang="ru-RU" sz="4400" dirty="0" smtClean="0"/>
              <a:t>Распустились подснежники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91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848872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900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547260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543800" cy="1368152"/>
          </a:xfrm>
        </p:spPr>
        <p:txBody>
          <a:bodyPr/>
          <a:lstStyle/>
          <a:p>
            <a:r>
              <a:rPr lang="ru-RU" dirty="0" smtClean="0"/>
              <a:t>Начался ледоход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50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Признаки весны</vt:lpstr>
      <vt:lpstr>Появились первые проталины</vt:lpstr>
      <vt:lpstr>Ярко светит солнце</vt:lpstr>
      <vt:lpstr>Медведь проснулся</vt:lpstr>
      <vt:lpstr>И обрадовался наступлению весны</vt:lpstr>
      <vt:lpstr>На деревьях распустились почки</vt:lpstr>
      <vt:lpstr>Распустились подснежники</vt:lpstr>
      <vt:lpstr>Презентация PowerPoint</vt:lpstr>
      <vt:lpstr>Начался ледоход</vt:lpstr>
      <vt:lpstr>Презентация PowerPoint</vt:lpstr>
      <vt:lpstr>Презентация PowerPoint</vt:lpstr>
      <vt:lpstr>Презентация PowerPoint</vt:lpstr>
      <vt:lpstr>Побежали первые ручейки</vt:lpstr>
      <vt:lpstr>Позеленела травка</vt:lpstr>
      <vt:lpstr>Прилетели птицы</vt:lpstr>
      <vt:lpstr>Стали таять сосульки</vt:lpstr>
      <vt:lpstr> Капель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Пробуждение природы весной.</dc:title>
  <dc:creator>Alexan</dc:creator>
  <cp:lastModifiedBy>Администратор</cp:lastModifiedBy>
  <cp:revision>9</cp:revision>
  <dcterms:created xsi:type="dcterms:W3CDTF">2014-03-16T11:08:07Z</dcterms:created>
  <dcterms:modified xsi:type="dcterms:W3CDTF">2015-04-05T19:07:35Z</dcterms:modified>
</cp:coreProperties>
</file>