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2B917B-8157-4759-9E0C-BE425CD4738A}" type="datetimeFigureOut">
              <a:rPr lang="ru-RU" smtClean="0"/>
              <a:t>26.08.2012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77AC56-03DE-4757-BD15-178FE2A194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7769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Урок-викторина на тему</a:t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«Односоставные предложения» </a:t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72400" cy="119970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Разработала Семёнова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690 г. Москвы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2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Составьте 3 предложения, в которых слово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«луна» </a:t>
            </a:r>
            <a:r>
              <a:rPr lang="ru-RU" sz="2800" b="1" dirty="0" smtClean="0">
                <a:latin typeface="+mj-lt"/>
              </a:rPr>
              <a:t>было бы в роли: 1) подлежащего; 2) дополнения; 3) обстоятельства.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7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24944"/>
            <a:ext cx="4552967" cy="34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442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Записать 5 глаголов с дополнениями во всех косвенных падежах.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8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49725">
            <a:off x="6370337" y="2014040"/>
            <a:ext cx="7120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  <a:p>
            <a:pPr algn="ctr"/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</a:p>
          <a:p>
            <a:pPr algn="ctr"/>
            <a:r>
              <a:rPr lang="ru-RU" sz="5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96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Примеры: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8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249725">
            <a:off x="716937" y="1980503"/>
            <a:ext cx="71205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</a:p>
          <a:p>
            <a:pPr algn="ctr"/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</a:p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</a:t>
            </a:r>
          </a:p>
          <a:p>
            <a:pPr algn="ctr"/>
            <a:r>
              <a:rPr lang="ru-RU" sz="5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5348" y="1861297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п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ришёл из школы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д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ал другу</a:t>
            </a:r>
          </a:p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п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рочитал книгу</a:t>
            </a:r>
          </a:p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стался с носом</a:t>
            </a:r>
          </a:p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б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Gabriola" pitchFamily="82" charset="0"/>
              </a:rPr>
              <a:t>ыл в лесу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7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Шарады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9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57" y="1988840"/>
            <a:ext cx="8424936" cy="286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Союз, предлог и падежная форма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Личного местоимения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Дают нам очень вкусный плод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Тропического растения.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67025" y="4850329"/>
            <a:ext cx="3918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А-НА-НАС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337">
            <a:off x="5985954" y="465223"/>
            <a:ext cx="2739602" cy="205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Шарады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9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57" y="1988840"/>
            <a:ext cx="8424936" cy="215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Начало слова – лес,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Конец – стихотворение,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А целое растёт, хотя и не растение.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9461" y="4850329"/>
            <a:ext cx="345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БОР-ОДА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52" y="434806"/>
            <a:ext cx="2444657" cy="310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0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Шарады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9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57" y="1988840"/>
            <a:ext cx="8424936" cy="286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Слог первый – в танце элемент,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Второй – актёра жизнь на сцене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Узнаешь целое в момент,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Припомнив караула смену.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8736" y="4850329"/>
            <a:ext cx="337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ПА-РОЛЬ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90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Шарады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9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57" y="1988840"/>
            <a:ext cx="8424936" cy="215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Сначала мера, за ней нота,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Потом местоимение,</a:t>
            </a:r>
          </a:p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А в целом – воинское соединение.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3126" y="4850329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АР-МИ-Я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15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907" y="476672"/>
            <a:ext cx="87895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ПОДВЕДЕНИЕ ИТОГОВ ИГРЫ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56" y="1412776"/>
            <a:ext cx="6192688" cy="464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77698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Урок-викторина на тему</a:t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«Односоставные предложения» </a:t>
            </a:r>
            <a:b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8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72400" cy="119970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Разработала Семёнова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690 г. Москвы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51" y="1412776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Команды дают определения следующих предложений:</a:t>
            </a:r>
          </a:p>
          <a:p>
            <a:pPr algn="just"/>
            <a:r>
              <a:rPr lang="ru-RU" sz="2800" b="1" dirty="0" smtClean="0">
                <a:latin typeface="+mj-lt"/>
              </a:rPr>
              <a:t>1)	определённо-личных;</a:t>
            </a:r>
          </a:p>
          <a:p>
            <a:pPr algn="just"/>
            <a:r>
              <a:rPr lang="ru-RU" sz="2800" b="1" dirty="0" smtClean="0">
                <a:latin typeface="+mj-lt"/>
              </a:rPr>
              <a:t>2)	неопределённо-личных;</a:t>
            </a:r>
          </a:p>
          <a:p>
            <a:pPr algn="just"/>
            <a:r>
              <a:rPr lang="ru-RU" sz="2800" b="1" dirty="0" smtClean="0">
                <a:latin typeface="+mj-lt"/>
              </a:rPr>
              <a:t>3)	безличных;</a:t>
            </a:r>
          </a:p>
          <a:p>
            <a:pPr algn="just"/>
            <a:r>
              <a:rPr lang="ru-RU" sz="2800" b="1" dirty="0" smtClean="0">
                <a:latin typeface="+mj-lt"/>
              </a:rPr>
              <a:t>4)	назывных.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69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526" y="1604498"/>
            <a:ext cx="5436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+mj-lt"/>
              </a:rPr>
              <a:t>Сделать синтаксический разбор предложения: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755" y="3140968"/>
            <a:ext cx="8016344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Сопоставив все известные факты, учёные пришли к заключению, что венерианские грозы гремят не в облаках, плывущих на пятидесятикилометровой высоте, а гораздо ниже.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05" y="361747"/>
            <a:ext cx="2058169" cy="248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84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51" y="141277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Определите связь слов в словосочетаниях, обозначьте главное слово.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372" y="2366883"/>
            <a:ext cx="8137083" cy="35394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Плавает в аквариуме, р__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скошные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палаты, весьма признателен, полную тарелку, шёл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__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храмывая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посмотрел на к__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лендарь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готовиться к утреннику,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распол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__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гаться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бок (о) бок, яркая картинка, серебря__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ый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ручей, бормотать во сне, очень интересный, красиво оформить, аккуратный почерк, уехать недалеко, интересная книга, читать с интересом.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51" y="141277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Определите связь слов в словосочетаниях, обозначьте главное слово.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372" y="2366883"/>
            <a:ext cx="8137083" cy="304698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Плавает в аквариуме, р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скошные палаты, весьма признателен, полную тарелку, шёл пр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и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храмывая, посмотрел на к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лендарь, готовиться к утреннику, распол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гаться бок о бок, яркая картинка, серебря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ый ручей, бормотать во сне, очень интересный, красиво оформить, аккуратный почерк, уехать недалеко, интересная книга, читать с интересом.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4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51" y="1285787"/>
            <a:ext cx="813690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+mj-lt"/>
              </a:rPr>
              <a:t>Составьте текст из назывных предложений на тему «Строительство нового дома».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4578085" cy="343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22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51" y="1285787"/>
            <a:ext cx="813690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+mj-lt"/>
              </a:rPr>
              <a:t>«Четвёртое – лишнее».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5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50" y="2204864"/>
            <a:ext cx="8424936" cy="339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Тир, протирать, тереть, тёрка.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крыльцо, на крышах, на дорогу, на стволы.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Прилагательное, определение, дополнение, сказуемое.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Причуда, прихоть, блажь, каприз.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/>
              <a:ea typeface="Calibri"/>
              <a:cs typeface="Times New Roman"/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14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51" y="1285787"/>
            <a:ext cx="813690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+mj-lt"/>
              </a:rPr>
              <a:t>«Четвёртое – лишнее». 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5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750" y="2204864"/>
            <a:ext cx="8424936" cy="339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Тир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протирать, тереть, тёрка.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крыльцо, 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крышах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на дорогу, на стволы.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Прилагательное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, определение, дополнение, сказуемое.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Причуда, прихоть, блажь, </a:t>
            </a:r>
            <a:r>
              <a:rPr lang="ru-RU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каприз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/>
              <a:ea typeface="Calibri"/>
              <a:cs typeface="Times New Roman"/>
            </a:endParaRP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04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172" y="1285077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</a:rPr>
              <a:t>Определите тип односоставного предложения.</a:t>
            </a:r>
            <a:endParaRPr lang="ru-RU" sz="28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557" y="361747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КОНКУРС 6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535" y="2239184"/>
            <a:ext cx="8424936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ea typeface="Calibri"/>
                <a:cs typeface="Times New Roman"/>
              </a:rPr>
              <a:t>1. В дверь постучали. 2. Придёшь ко мне сегодня? 3. В лесу тихо. 4. Не слышно пения птиц. 5. Тишина. 6. Мрачно. 7. Быть грозе великой. 8. Возьми со стола карандаш. 9. О съезде читали? 10. Мне не везёт.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792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548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Урок-викторина на тему «Односоставные предложения»  8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Урок-викторина на тему «Односоставные предложения»  8 класс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Урок-викторина на тему «Односоставные предложения»  8 класс</dc:title>
  <dc:creator>Александра</dc:creator>
  <cp:lastModifiedBy>Александра</cp:lastModifiedBy>
  <cp:revision>4</cp:revision>
  <dcterms:created xsi:type="dcterms:W3CDTF">2012-08-26T19:12:53Z</dcterms:created>
  <dcterms:modified xsi:type="dcterms:W3CDTF">2012-08-26T19:48:16Z</dcterms:modified>
</cp:coreProperties>
</file>