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74" r:id="rId5"/>
    <p:sldId id="258" r:id="rId6"/>
    <p:sldId id="269" r:id="rId7"/>
    <p:sldId id="270" r:id="rId8"/>
    <p:sldId id="271" r:id="rId9"/>
    <p:sldId id="275" r:id="rId10"/>
    <p:sldId id="260" r:id="rId11"/>
    <p:sldId id="26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3/17/2009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2.wav"/><Relationship Id="rId1" Type="http://schemas.openxmlformats.org/officeDocument/2006/relationships/audio" Target="../media/audio11.wav"/><Relationship Id="rId6" Type="http://schemas.openxmlformats.org/officeDocument/2006/relationships/image" Target="../media/image4.png"/><Relationship Id="rId5" Type="http://schemas.openxmlformats.org/officeDocument/2006/relationships/image" Target="../media/image11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klintsy.ru/foto/view.php?id_foto=77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4.wav"/><Relationship Id="rId1" Type="http://schemas.openxmlformats.org/officeDocument/2006/relationships/audio" Target="../media/audio3.wav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image" Target="../media/image4.png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8.wav"/><Relationship Id="rId1" Type="http://schemas.openxmlformats.org/officeDocument/2006/relationships/audio" Target="../media/audio7.wav"/><Relationship Id="rId6" Type="http://schemas.openxmlformats.org/officeDocument/2006/relationships/image" Target="../media/image4.pn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0.wav"/><Relationship Id="rId1" Type="http://schemas.openxmlformats.org/officeDocument/2006/relationships/audio" Target="../media/audio9.wav"/><Relationship Id="rId6" Type="http://schemas.openxmlformats.org/officeDocument/2006/relationships/image" Target="../media/image4.png"/><Relationship Id="rId5" Type="http://schemas.openxmlformats.org/officeDocument/2006/relationships/image" Target="../media/image10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" action="ppaction://media"/>
          </p:cNvPr>
          <p:cNvPicPr>
            <a:picLocks noRot="1" noChangeAspect="1" noChangeArrowheads="1"/>
          </p:cNvPicPr>
          <p:nvPr>
            <a:wavAudioFile r:embed="rId1" name="forest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396875" y="6553200"/>
            <a:ext cx="304800" cy="304800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09575" y="61658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410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396875" y="6021388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Записанный звук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24" fill="hold"/>
                                        <p:tgtEl>
                                          <p:spTgt spid="40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9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дятел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51950" y="0"/>
            <a:ext cx="304800" cy="304800"/>
          </a:xfrm>
          <a:prstGeom prst="rect">
            <a:avLst/>
          </a:prstGeom>
          <a:noFill/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11188" y="6165850"/>
            <a:ext cx="81597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dirty="0"/>
              <a:t>А это стучит своим крепким клювом </a:t>
            </a:r>
            <a:r>
              <a:rPr lang="ru-RU" sz="2800" dirty="0">
                <a:latin typeface="Arial Black" pitchFamily="34" charset="0"/>
              </a:rPr>
              <a:t>ДЯТЕЛ</a:t>
            </a:r>
            <a:r>
              <a:rPr lang="ru-RU" sz="2800" dirty="0"/>
              <a:t>. </a:t>
            </a:r>
          </a:p>
        </p:txBody>
      </p:sp>
      <p:pic>
        <p:nvPicPr>
          <p:cNvPr id="6148" name="Picture 4" descr="daitel"/>
          <p:cNvPicPr>
            <a:picLocks noChangeAspect="1" noChangeArrowheads="1"/>
          </p:cNvPicPr>
          <p:nvPr/>
        </p:nvPicPr>
        <p:blipFill>
          <a:blip r:embed="rId5">
            <a:lum bright="6000"/>
          </a:blip>
          <a:srcRect/>
          <a:stretch>
            <a:fillRect/>
          </a:stretch>
        </p:blipFill>
        <p:spPr bwMode="auto">
          <a:xfrm>
            <a:off x="2268538" y="188913"/>
            <a:ext cx="4338637" cy="57610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614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324975" y="549275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44" fill="hold"/>
                                        <p:tgtEl>
                                          <p:spTgt spid="61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6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149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 descr="http://turizm.lib.ru/img/u/uef/000000000000000008739/p40906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85800"/>
            <a:ext cx="6858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5651500" y="6165850"/>
            <a:ext cx="10605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Calibri" pitchFamily="34" charset="0"/>
              </a:rPr>
              <a:t>Грач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Кукушка              Ку-ку</a:t>
            </a:r>
          </a:p>
          <a:p>
            <a:r>
              <a:rPr lang="ru-RU" sz="5400" b="1" dirty="0" smtClean="0">
                <a:solidFill>
                  <a:srgbClr val="FF0000"/>
                </a:solidFill>
              </a:rPr>
              <a:t>Воробей              </a:t>
            </a:r>
            <a:r>
              <a:rPr lang="ru-RU" sz="5400" b="1" dirty="0" err="1" smtClean="0">
                <a:solidFill>
                  <a:srgbClr val="FF0000"/>
                </a:solidFill>
              </a:rPr>
              <a:t>Чив-чив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r>
              <a:rPr lang="ru-RU" sz="5400" b="1" dirty="0" smtClean="0">
                <a:solidFill>
                  <a:srgbClr val="FF0000"/>
                </a:solidFill>
              </a:rPr>
              <a:t>Ворона                Кар-кар</a:t>
            </a:r>
            <a:endParaRPr lang="ru-RU" sz="5400" b="1" dirty="0">
              <a:solidFill>
                <a:srgbClr val="FF0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733800" y="2133600"/>
            <a:ext cx="1752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657600" y="3124200"/>
            <a:ext cx="17526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3352800" y="4038600"/>
            <a:ext cx="20574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70C0"/>
                </a:solidFill>
              </a:rPr>
              <a:t>Тема урока: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676400"/>
            <a:ext cx="68580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33800" y="1981200"/>
            <a:ext cx="268028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Март.</a:t>
            </a:r>
            <a:endParaRPr lang="ru-RU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000" y="2967335"/>
            <a:ext cx="7467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Лесные новости.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Капель</a:t>
            </a:r>
            <a:r>
              <a:rPr lang="ru-RU" dirty="0" smtClean="0">
                <a:solidFill>
                  <a:schemeClr val="tx1"/>
                </a:solidFill>
              </a:rPr>
              <a:t> – </a:t>
            </a:r>
            <a:r>
              <a:rPr lang="ru-RU" sz="3100" dirty="0" smtClean="0">
                <a:solidFill>
                  <a:schemeClr val="tx1"/>
                </a:solidFill>
              </a:rPr>
              <a:t>падение капель с тающих сосулек или снега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3716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Picture 2" descr="Кликните на фотографию, чтобы посмотреть фото Весенняя капель НА ВЕСЬ ЭКРАН">
            <a:hlinkClick r:id="rId2" tooltip="Посмотреть полный размер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00200"/>
            <a:ext cx="6553200" cy="4800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Проталины – </a:t>
            </a:r>
            <a: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черные пятна на солнечных пригорках.</a:t>
            </a:r>
            <a:br>
              <a:rPr lang="ru-RU" b="1" cap="none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pic>
        <p:nvPicPr>
          <p:cNvPr id="5" name="Picture 6" descr="В лесу таянье запаздывает. 20 марта [Николай Чуксин]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6034616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5400" dirty="0" smtClean="0">
                <a:solidFill>
                  <a:srgbClr val="FF0000"/>
                </a:solidFill>
              </a:rPr>
              <a:t>Стало теплее, появляется корм.</a:t>
            </a:r>
            <a:r>
              <a:rPr lang="ru-RU" sz="5400" b="1" dirty="0" smtClean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5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Стало теплее, можно найти еду. 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Стало теплее, оттаяла земля.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0" y="381000"/>
            <a:ext cx="66510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Проверим себя: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лось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324975" y="0"/>
            <a:ext cx="228600" cy="228600"/>
          </a:xfrm>
          <a:prstGeom prst="rect">
            <a:avLst/>
          </a:prstGeom>
          <a:noFill/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6237288"/>
            <a:ext cx="82089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dirty="0"/>
              <a:t>А это голос могучего </a:t>
            </a:r>
            <a:r>
              <a:rPr lang="ru-RU" sz="2400" dirty="0">
                <a:latin typeface="Arial Black" pitchFamily="34" charset="0"/>
              </a:rPr>
              <a:t>ЛОСЯ</a:t>
            </a:r>
            <a:r>
              <a:rPr lang="ru-RU" sz="2400" dirty="0"/>
              <a:t>. Говорят, что лось трубит. </a:t>
            </a:r>
          </a:p>
        </p:txBody>
      </p:sp>
      <p:pic>
        <p:nvPicPr>
          <p:cNvPr id="16388" name="Picture 4" descr="Безымянный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188913"/>
            <a:ext cx="4089400" cy="58086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6389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96400" y="762000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384" fill="hold"/>
                                        <p:tgtEl>
                                          <p:spTgt spid="16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6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38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лисы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304800" y="6308725"/>
            <a:ext cx="304800" cy="304800"/>
          </a:xfrm>
          <a:prstGeom prst="rect">
            <a:avLst/>
          </a:prstGeom>
          <a:noFill/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19475" y="6100763"/>
            <a:ext cx="354353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/>
              <a:t>А так лают </a:t>
            </a:r>
            <a:r>
              <a:rPr lang="ru-RU" sz="3200" dirty="0">
                <a:latin typeface="Arial Black" pitchFamily="34" charset="0"/>
              </a:rPr>
              <a:t>ЛИСЫ</a:t>
            </a:r>
          </a:p>
        </p:txBody>
      </p:sp>
      <p:pic>
        <p:nvPicPr>
          <p:cNvPr id="15364" name="Picture 4" descr="ис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71550" y="188913"/>
            <a:ext cx="7466013" cy="55991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5365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33363" y="5805488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46" fill="hold"/>
                                        <p:tgtEl>
                                          <p:spTgt spid="153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2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6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медведь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468313" y="6629400"/>
            <a:ext cx="228600" cy="228600"/>
          </a:xfrm>
          <a:prstGeom prst="rect">
            <a:avLst/>
          </a:prstGeom>
          <a:noFill/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11188" y="5949950"/>
            <a:ext cx="75104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000"/>
              <a:t>В лесу живут разные животные. Послушай, как рычит бурый </a:t>
            </a:r>
            <a:r>
              <a:rPr lang="ru-RU" sz="2000">
                <a:latin typeface="Arial Black" pitchFamily="34" charset="0"/>
              </a:rPr>
              <a:t>МЕДВЕДЬ</a:t>
            </a:r>
          </a:p>
        </p:txBody>
      </p:sp>
      <p:pic>
        <p:nvPicPr>
          <p:cNvPr id="13316" name="Picture 4" descr="220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58888" y="260350"/>
            <a:ext cx="6635750" cy="561816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3317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541338" y="6092825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76" fill="hold"/>
                                        <p:tgtEl>
                                          <p:spTgt spid="133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4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1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inica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244475" y="6524625"/>
            <a:ext cx="244475" cy="244475"/>
          </a:xfrm>
          <a:prstGeom prst="rect">
            <a:avLst/>
          </a:prstGeom>
          <a:noFill/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411413" y="6173788"/>
            <a:ext cx="4956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А это </a:t>
            </a:r>
            <a:r>
              <a:rPr lang="en-US"/>
              <a:t>“</a:t>
            </a:r>
            <a:r>
              <a:rPr lang="ru-RU"/>
              <a:t>звенит</a:t>
            </a:r>
            <a:r>
              <a:rPr lang="en-US"/>
              <a:t>”</a:t>
            </a:r>
            <a:r>
              <a:rPr lang="ru-RU"/>
              <a:t> птичка </a:t>
            </a:r>
            <a:r>
              <a:rPr lang="ru-RU">
                <a:latin typeface="Arial Black" pitchFamily="34" charset="0"/>
              </a:rPr>
              <a:t>СИНИЧКА </a:t>
            </a:r>
          </a:p>
        </p:txBody>
      </p:sp>
      <p:pic>
        <p:nvPicPr>
          <p:cNvPr id="7172" name="Picture 4" descr="sini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381000"/>
            <a:ext cx="7173913" cy="53800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717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Записанный звук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-233363" y="6092825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37" fill="hold"/>
                                        <p:tgtEl>
                                          <p:spTgt spid="71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0"/>
                </p:tgtEl>
              </p:cMediaNode>
            </p:audio>
            <p:audio>
              <p:cMediaNode>
                <p:cTn id="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240</TotalTime>
  <Words>97</Words>
  <PresentationFormat>Экран (4:3)</PresentationFormat>
  <Paragraphs>18</Paragraphs>
  <Slides>12</Slides>
  <Notes>0</Notes>
  <HiddenSlides>0</HiddenSlides>
  <MMClips>12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Тема урока:</vt:lpstr>
      <vt:lpstr>Капель – падение капель с тающих сосулек или снега</vt:lpstr>
      <vt:lpstr>Проталины – черные пятна на солнечных пригорках.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колесников</cp:lastModifiedBy>
  <cp:revision>29</cp:revision>
  <dcterms:created xsi:type="dcterms:W3CDTF">2009-03-14T13:22:14Z</dcterms:created>
  <dcterms:modified xsi:type="dcterms:W3CDTF">2009-03-17T14:16:04Z</dcterms:modified>
</cp:coreProperties>
</file>