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CB60B0-260D-4916-A6D2-068359D09608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5E00B7-573C-4E08-8283-9D8412E672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Компьютер:</a:t>
            </a:r>
            <a:br>
              <a:rPr lang="ru-RU" dirty="0" smtClean="0"/>
            </a:br>
            <a:r>
              <a:rPr lang="ru-RU" dirty="0" smtClean="0"/>
              <a:t>друг или враг?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Рабочее место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Удобная клавиатура</a:t>
            </a:r>
          </a:p>
          <a:p>
            <a:r>
              <a:rPr lang="ru-RU" sz="2800" dirty="0" smtClean="0"/>
              <a:t>Мышь под руку ребёнка</a:t>
            </a:r>
          </a:p>
          <a:p>
            <a:r>
              <a:rPr lang="ru-RU" sz="2800" dirty="0" smtClean="0"/>
              <a:t>Сертифицированный монитор, регулируемый во всех плоскостях и по высоте</a:t>
            </a:r>
          </a:p>
          <a:p>
            <a:r>
              <a:rPr lang="ru-RU" sz="2800" dirty="0" smtClean="0"/>
              <a:t>Освещение помещения + дополнительное боковое освещение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Воспаление сухожилий запястья</a:t>
            </a:r>
          </a:p>
          <a:p>
            <a:r>
              <a:rPr lang="ru-RU" sz="2800" dirty="0" smtClean="0"/>
              <a:t>Заболевание поясничного отдела позвоночника</a:t>
            </a:r>
          </a:p>
          <a:p>
            <a:r>
              <a:rPr lang="ru-RU" sz="2800" dirty="0" smtClean="0"/>
              <a:t>Получение электромагнитного излучения</a:t>
            </a:r>
          </a:p>
          <a:p>
            <a:r>
              <a:rPr lang="ru-RU" sz="2800" dirty="0" smtClean="0"/>
              <a:t>Истощение системы зрения</a:t>
            </a:r>
          </a:p>
          <a:p>
            <a:r>
              <a:rPr lang="ru-RU" sz="2800" dirty="0" smtClean="0"/>
              <a:t>Нарушение психики</a:t>
            </a:r>
          </a:p>
          <a:p>
            <a:r>
              <a:rPr lang="ru-RU" sz="2800" dirty="0" err="1" smtClean="0"/>
              <a:t>Игромания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Отрываться от работы и отходить от компьютера каждые 15-20 минут</a:t>
            </a:r>
          </a:p>
          <a:p>
            <a:r>
              <a:rPr lang="ru-RU" dirty="0" smtClean="0"/>
              <a:t>Правильная поза при работе за компьютером: высота стула должна соответствовать длине голени, максимальная глубина сиденья должна составлять 2/3 длины бедра,  локти должны быть расположены как можно ближе к телу, во время работы с клавиатурой кисти рук должны быть максимально распрямлены.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Полезно устроить на кресле валик между спинкой и поясницей.</a:t>
            </a:r>
          </a:p>
          <a:p>
            <a:r>
              <a:rPr lang="ru-RU" dirty="0" smtClean="0"/>
              <a:t>Нужно сидеть, откинувшись на спинку рабочего кресла, шея должна быть выпрямлена, а взгляд устремлен примерно на 5-7 сантиметров выше средней горизонтали экрана</a:t>
            </a:r>
          </a:p>
          <a:p>
            <a:r>
              <a:rPr lang="ru-RU" dirty="0" smtClean="0"/>
              <a:t>Нужно сидеть от монитора не ближе, чем на расстоянии вытянутой руки</a:t>
            </a:r>
          </a:p>
          <a:p>
            <a:r>
              <a:rPr lang="ru-RU" dirty="0" smtClean="0"/>
              <a:t>Нужно чаще моргать, снимая напряжение с мышц глаз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вам не безразлична судьба собственного ребенка – найдите ему интересные, но не агрессивные игры. Чем меньше насилия, тем лучше.</a:t>
            </a:r>
          </a:p>
          <a:p>
            <a:r>
              <a:rPr lang="ru-RU" dirty="0" smtClean="0"/>
              <a:t>Контролируйте время нахождения ребенка за компьютером, посещение разных сайтов </a:t>
            </a:r>
            <a:r>
              <a:rPr lang="ru-RU" smtClean="0"/>
              <a:t>в интернете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193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Компьютер: друг или враг?</vt:lpstr>
      <vt:lpstr>Рабочее место</vt:lpstr>
      <vt:lpstr>заболевания</vt:lpstr>
      <vt:lpstr>рекомендации</vt:lpstr>
      <vt:lpstr>рекомендации</vt:lpstr>
      <vt:lpstr>рекомендации</vt:lpstr>
    </vt:vector>
  </TitlesOfParts>
  <Company>Баянгольская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Компьютер: друг или враг?</dc:title>
  <dc:creator>завуч</dc:creator>
  <cp:lastModifiedBy>завуч</cp:lastModifiedBy>
  <cp:revision>7</cp:revision>
  <dcterms:created xsi:type="dcterms:W3CDTF">2013-11-12T00:37:59Z</dcterms:created>
  <dcterms:modified xsi:type="dcterms:W3CDTF">2013-11-12T01:11:04Z</dcterms:modified>
</cp:coreProperties>
</file>