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944" y="836712"/>
            <a:ext cx="5076056" cy="4896544"/>
          </a:xfrm>
        </p:spPr>
        <p:txBody>
          <a:bodyPr>
            <a:normAutofit fontScale="90000"/>
          </a:bodyPr>
          <a:lstStyle/>
          <a:p>
            <a:r>
              <a:rPr lang="ru-RU" sz="4900" i="1" dirty="0" smtClean="0">
                <a:solidFill>
                  <a:srgbClr val="C00000"/>
                </a:solidFill>
              </a:rPr>
              <a:t>Любовь к родной природе – </a:t>
            </a:r>
            <a:r>
              <a:rPr lang="ru-RU" sz="4900" dirty="0" smtClean="0">
                <a:solidFill>
                  <a:srgbClr val="C00000"/>
                </a:solidFill>
              </a:rPr>
              <a:t/>
            </a:r>
            <a:br>
              <a:rPr lang="ru-RU" sz="4900" dirty="0" smtClean="0">
                <a:solidFill>
                  <a:srgbClr val="C00000"/>
                </a:solidFill>
              </a:rPr>
            </a:br>
            <a:r>
              <a:rPr lang="ru-RU" sz="4900" i="1" dirty="0" smtClean="0">
                <a:solidFill>
                  <a:srgbClr val="C00000"/>
                </a:solidFill>
              </a:rPr>
              <a:t>один из вернейших признаков любви к своей стране.</a:t>
            </a:r>
            <a:r>
              <a:rPr lang="ru-RU" sz="4900" dirty="0" smtClean="0">
                <a:solidFill>
                  <a:srgbClr val="C00000"/>
                </a:solidFill>
              </a:rPr>
              <a:t/>
            </a:r>
            <a:br>
              <a:rPr lang="ru-RU" sz="4900" dirty="0" smtClean="0">
                <a:solidFill>
                  <a:srgbClr val="C00000"/>
                </a:solidFill>
              </a:rPr>
            </a:br>
            <a:r>
              <a:rPr lang="ru-RU" sz="4900" dirty="0" smtClean="0">
                <a:solidFill>
                  <a:srgbClr val="C0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41399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Autofit/>
          </a:bodyPr>
          <a:lstStyle/>
          <a:p>
            <a:pPr algn="l"/>
            <a:r>
              <a:rPr lang="ru-RU" sz="8000" dirty="0" smtClean="0"/>
              <a:t>Домашнее </a:t>
            </a:r>
            <a:r>
              <a:rPr lang="ru-RU" sz="8000" dirty="0" smtClean="0"/>
              <a:t>задание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ru-RU" sz="6600" dirty="0" smtClean="0"/>
              <a:t>с.39 упр. 344</a:t>
            </a:r>
            <a:endParaRPr lang="ru-RU" sz="6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1469" y="1876220"/>
            <a:ext cx="3742531" cy="498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Любовь к родной природе –  один из вернейших признаков любви к своей стране.   </vt:lpstr>
      <vt:lpstr>Домашнее задание  с.39 упр. 344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Любовь к родной природе –  один из вернейших признаков любви к своей стране.   </dc:title>
  <cp:lastModifiedBy>Admin</cp:lastModifiedBy>
  <cp:revision>3</cp:revision>
  <dcterms:modified xsi:type="dcterms:W3CDTF">2012-02-16T21:06:29Z</dcterms:modified>
</cp:coreProperties>
</file>