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87" r:id="rId4"/>
    <p:sldId id="283" r:id="rId5"/>
    <p:sldId id="278" r:id="rId6"/>
    <p:sldId id="260" r:id="rId7"/>
    <p:sldId id="263" r:id="rId8"/>
    <p:sldId id="264" r:id="rId9"/>
    <p:sldId id="267" r:id="rId10"/>
    <p:sldId id="270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017DAF-0F42-46DA-8C29-FE0BF712B0E5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D925BE-D665-4087-88E4-16C17AAF3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71876"/>
            <a:ext cx="7358114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HeinrichScript" pitchFamily="2" charset="0"/>
              </a:rPr>
              <a:t>МОУ  « </a:t>
            </a:r>
            <a:r>
              <a:rPr lang="ru-RU" b="1" dirty="0" err="1" smtClean="0">
                <a:solidFill>
                  <a:schemeClr val="accent1"/>
                </a:solidFill>
                <a:latin typeface="HeinrichScript" pitchFamily="2" charset="0"/>
              </a:rPr>
              <a:t>Нурлатская</a:t>
            </a:r>
            <a:r>
              <a:rPr lang="ru-RU" b="1" dirty="0" smtClean="0">
                <a:solidFill>
                  <a:schemeClr val="accent1"/>
                </a:solidFill>
                <a:latin typeface="HeinrichScript" pitchFamily="2" charset="0"/>
              </a:rPr>
              <a:t>  гимназия», 4-а класс,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HeinrichScript" pitchFamily="2" charset="0"/>
              </a:rPr>
              <a:t>город Нурлат  , Республика Татарстан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HeinrichScript" pitchFamily="2" charset="0"/>
              </a:rPr>
              <a:t>Классный руководитель  - </a:t>
            </a:r>
            <a:r>
              <a:rPr lang="ru-RU" b="1" dirty="0" err="1" smtClean="0">
                <a:solidFill>
                  <a:schemeClr val="accent1"/>
                </a:solidFill>
                <a:latin typeface="HeinrichScript" pitchFamily="2" charset="0"/>
              </a:rPr>
              <a:t>Хуснутдинова</a:t>
            </a:r>
            <a:r>
              <a:rPr lang="ru-RU" b="1" dirty="0" smtClean="0">
                <a:solidFill>
                  <a:schemeClr val="accent1"/>
                </a:solidFill>
                <a:latin typeface="HeinrichScript" pitchFamily="2" charset="0"/>
              </a:rPr>
              <a:t> Р.Н.</a:t>
            </a:r>
            <a:endParaRPr lang="ru-RU" b="1" dirty="0">
              <a:solidFill>
                <a:schemeClr val="accent1"/>
              </a:solidFill>
              <a:latin typeface="HeinrichScrip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351566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HeinrichScript" pitchFamily="2" charset="0"/>
              </a:rPr>
              <a:t/>
            </a:r>
            <a:br>
              <a:rPr lang="ru-RU" sz="5400" dirty="0" smtClean="0">
                <a:latin typeface="HeinrichScript" pitchFamily="2" charset="0"/>
              </a:rPr>
            </a:br>
            <a:r>
              <a:rPr lang="ru-RU" sz="5400" b="1" dirty="0" smtClean="0">
                <a:latin typeface="HeinrichScript" pitchFamily="2" charset="0"/>
              </a:rPr>
              <a:t>Наш класс - просто  класс!</a:t>
            </a:r>
            <a:br>
              <a:rPr lang="ru-RU" sz="5400" b="1" dirty="0" smtClean="0">
                <a:latin typeface="HeinrichScript" pitchFamily="2" charset="0"/>
              </a:rPr>
            </a:br>
            <a:endParaRPr lang="ru-RU" sz="5400" b="1" dirty="0">
              <a:latin typeface="HeinrichScript" pitchFamily="2" charset="0"/>
            </a:endParaRPr>
          </a:p>
        </p:txBody>
      </p:sp>
    </p:spTree>
  </p:cSld>
  <p:clrMapOvr>
    <a:masterClrMapping/>
  </p:clrMapOvr>
  <p:transition advTm="3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784869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71538" y="471488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HeinrichScript" pitchFamily="2" charset="0"/>
              </a:rPr>
              <a:t>Поздравляем наших мам!</a:t>
            </a:r>
            <a:endParaRPr lang="ru-RU" sz="5400" b="1" dirty="0">
              <a:solidFill>
                <a:srgbClr val="FF0000"/>
              </a:solidFill>
              <a:latin typeface="HeinrichScript" pitchFamily="2" charset="0"/>
            </a:endParaRPr>
          </a:p>
        </p:txBody>
      </p:sp>
    </p:spTree>
  </p:cSld>
  <p:clrMapOvr>
    <a:masterClrMapping/>
  </p:clrMapOvr>
  <p:transition advTm="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357166"/>
            <a:ext cx="73260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Класс наш в школе самый умный,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Пятерок хватит ли едва!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                     Класс наш в школе такой шумный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                   Что кружится голова!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Класс наш в школе всех активней,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И при деле он всегда!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Класс наш в школе самый дружный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Просто не разлей вода!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Веселиться  мы умеем,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Улыбка не сойдет с лица.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Класс наш в школе самый лучший,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inrichScript" pitchFamily="2" charset="0"/>
                <a:ea typeface="Times New Roman" pitchFamily="18" charset="0"/>
                <a:cs typeface="Arial" pitchFamily="34" charset="0"/>
              </a:rPr>
              <a:t>Потому что мы – семья!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inrichScrip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advTm="6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9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                          Социальный   паспорт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                     4-а  класса </a:t>
            </a:r>
            <a:r>
              <a:rPr lang="ru-RU" sz="2400" b="1" dirty="0" err="1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Нурлатской</a:t>
            </a: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 гимназии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                            / 2009-2010 учебный год /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1. Дети-сироты –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2. Социальные сироты, </a:t>
            </a:r>
            <a:r>
              <a:rPr lang="ru-RU" sz="2400" b="1" dirty="0" err="1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 /сироты- 1 / Чугунова Валерия/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3.Дети-инвалиды-нет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4.Дети , склонные к правонарушениям – 1 /Мустафин Роберт/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5. Дети группы риска- 1 /Мустафин Роберт/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6.Дети из семей военнослужащих –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7.Дети из семей погибших  родителей (военных)-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8.Дети из семьи военных, опекаемых -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9.Дети из семьи безработных родителей -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10.Дети из неполных семей – 1/ </a:t>
            </a:r>
            <a:r>
              <a:rPr lang="ru-RU" sz="2400" b="1" dirty="0" err="1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Латыпов</a:t>
            </a: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  Айдар /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11. Малообеспеченные семьи -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12.Кол-во семей, отрицательно влияющие на детей - нет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HeinrichScript" pitchFamily="2" charset="0"/>
                <a:ea typeface="Calibri" pitchFamily="34" charset="0"/>
                <a:cs typeface="Times New Roman" pitchFamily="18" charset="0"/>
              </a:rPr>
              <a:t>13. Кол-во детей на начало года – 17 уч-ся</a:t>
            </a: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/>
              </a:solidFill>
              <a:latin typeface="HeinrichScrip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advTm="32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071678"/>
            <a:ext cx="30844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HeinrichScript" pitchFamily="2" charset="0"/>
              </a:rPr>
              <a:t>В нем красны девицы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HeinrichScript" pitchFamily="2" charset="0"/>
              </a:rPr>
              <a:t>– все мастерицы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143248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HeinrichScript" pitchFamily="2" charset="0"/>
              </a:rPr>
              <a:t>Ну а хлопцы молодцы,    </a:t>
            </a:r>
          </a:p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HeinrichScript" pitchFamily="2" charset="0"/>
              </a:rPr>
              <a:t> на подбор все  удальцы</a:t>
            </a:r>
            <a:endParaRPr lang="ru-RU" sz="2800" b="1" dirty="0">
              <a:solidFill>
                <a:schemeClr val="accent1"/>
              </a:solidFill>
              <a:latin typeface="HeinrichScript" pitchFamily="2" charset="0"/>
            </a:endParaRPr>
          </a:p>
        </p:txBody>
      </p:sp>
      <p:pic>
        <p:nvPicPr>
          <p:cNvPr id="5" name="Рисунок 4" descr="Picture 0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14818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01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357562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28572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HeinrichScript" pitchFamily="2" charset="0"/>
              </a:rPr>
              <a:t>Негде, в тридевятом царстве,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HeinrichScript" pitchFamily="2" charset="0"/>
              </a:rPr>
              <a:t>В </a:t>
            </a:r>
            <a:r>
              <a:rPr lang="ru-RU" sz="32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HeinrichScript" pitchFamily="2" charset="0"/>
              </a:rPr>
              <a:t>Нурлатском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HeinrichScript" pitchFamily="2" charset="0"/>
              </a:rPr>
              <a:t>  Школьном государств</a:t>
            </a: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einrichScript" pitchFamily="2" charset="0"/>
              </a:rPr>
              <a:t>е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einrichScript" pitchFamily="2" charset="0"/>
              </a:rPr>
              <a:t>жил-был 4-й «А»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einrichScript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9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latin typeface="HeinrichScript" pitchFamily="2" charset="0"/>
              </a:rPr>
              <a:t>Уровень успеваемости и качества знаний  учащихся  за последние 3 года.</a:t>
            </a:r>
            <a:endParaRPr lang="ru-RU" sz="3600" dirty="0">
              <a:latin typeface="HeinrichScript" pitchFamily="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2143116"/>
          <a:ext cx="6480175" cy="3864864"/>
        </p:xfrm>
        <a:graphic>
          <a:graphicData uri="http://schemas.openxmlformats.org/drawingml/2006/table">
            <a:tbl>
              <a:tblPr/>
              <a:tblGrid>
                <a:gridCol w="1714512"/>
                <a:gridCol w="1285884"/>
                <a:gridCol w="1591978"/>
                <a:gridCol w="1887801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Учебный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Успева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емость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Качество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2007- 2008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93 %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2008- 2009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3-а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93 %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2009-2010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4-а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87 %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202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 smtClean="0">
                <a:solidFill>
                  <a:srgbClr val="FF0000"/>
                </a:solidFill>
                <a:latin typeface="HeinrichScript" pitchFamily="2" charset="0"/>
              </a:rPr>
              <a:t>Работа над проектами. </a:t>
            </a:r>
            <a:endParaRPr lang="ru-RU" sz="3600" b="1" spc="300" dirty="0">
              <a:solidFill>
                <a:srgbClr val="FF0000"/>
              </a:solidFill>
              <a:latin typeface="Heinrich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14422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Наши творческие и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иследовательские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«Почему вулкан –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вулкан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и отчего он дышит огнем?»- Шагаевой Адели,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«Миражи» -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Сайфутдиновой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Айназы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«Какое небо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голубое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»-Сулеймановой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Зили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          «Кормилица наша -Буренушка»- Мироновой Саши,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«Первобытное искусство»-Семеновой Анастасии,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«Что такое нефть?»-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Мухаметовой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 </a:t>
            </a:r>
            <a:r>
              <a:rPr lang="ru-RU" sz="2400" b="1" spc="300" dirty="0" err="1" smtClean="0">
                <a:solidFill>
                  <a:srgbClr val="FF0000"/>
                </a:solidFill>
                <a:latin typeface="HeinrichScript" pitchFamily="2" charset="0"/>
              </a:rPr>
              <a:t>Язили</a:t>
            </a:r>
            <a:r>
              <a:rPr lang="ru-RU" sz="2400" b="1" spc="300" dirty="0" smtClean="0">
                <a:solidFill>
                  <a:srgbClr val="FF0000"/>
                </a:solidFill>
                <a:latin typeface="HeinrichScript" pitchFamily="2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rgbClr val="FF0000"/>
                </a:solidFill>
                <a:latin typeface="HeinrichScript" pitchFamily="2" charset="0"/>
              </a:rPr>
              <a:t>опубликованы  в Интернете на сайте </a:t>
            </a:r>
            <a:r>
              <a:rPr lang="en-US" sz="2800" b="1" dirty="0" smtClean="0">
                <a:solidFill>
                  <a:schemeClr val="accent1"/>
                </a:solidFill>
                <a:latin typeface="HeinrichScript" pitchFamily="2" charset="0"/>
              </a:rPr>
              <a:t>http://portfolio.1september.ru</a:t>
            </a:r>
            <a:endParaRPr lang="ru-RU" sz="2800" b="1" dirty="0" smtClean="0">
              <a:solidFill>
                <a:schemeClr val="accent1"/>
              </a:solidFill>
              <a:latin typeface="HeinrichScript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bg1"/>
                </a:solidFill>
                <a:latin typeface="HeinrichScript" pitchFamily="2" charset="0"/>
              </a:rPr>
              <a:t>                                       </a:t>
            </a:r>
            <a:endParaRPr lang="ru-RU" sz="2800" b="1" spc="300" dirty="0">
              <a:solidFill>
                <a:schemeClr val="bg1"/>
              </a:solidFill>
              <a:latin typeface="HeinrichScript" pitchFamily="2" charset="0"/>
            </a:endParaRPr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0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000504"/>
            <a:ext cx="3048000" cy="2286000"/>
          </a:xfrm>
          <a:prstGeom prst="rect">
            <a:avLst/>
          </a:prstGeom>
        </p:spPr>
      </p:pic>
      <p:pic>
        <p:nvPicPr>
          <p:cNvPr id="4" name="Рисунок 3" descr="Picture 01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71942"/>
            <a:ext cx="3048000" cy="2286000"/>
          </a:xfrm>
          <a:prstGeom prst="rect">
            <a:avLst/>
          </a:prstGeom>
        </p:spPr>
      </p:pic>
      <p:pic>
        <p:nvPicPr>
          <p:cNvPr id="5" name="Рисунок 4" descr="Picture 0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57148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000372"/>
            <a:ext cx="683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HeinrichScript" pitchFamily="2" charset="0"/>
              </a:rPr>
              <a:t>Без музыки  не мыслим мы и дня 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9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8142316" cy="6001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14546" y="1214422"/>
            <a:ext cx="6252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HeinrichScript" pitchFamily="2" charset="0"/>
              </a:rPr>
              <a:t>До свиданья , города  и  хаты!...</a:t>
            </a:r>
            <a:endParaRPr lang="ru-RU" sz="4000" b="1" dirty="0">
              <a:solidFill>
                <a:srgbClr val="FF0000"/>
              </a:solidFill>
              <a:latin typeface="HeinrichScrip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143512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HeinrichScript" pitchFamily="2" charset="0"/>
              </a:rPr>
              <a:t>Конкурс  инсценированной военной песни</a:t>
            </a:r>
            <a:endParaRPr lang="ru-RU" sz="2800" b="1" dirty="0">
              <a:solidFill>
                <a:srgbClr val="FF0000"/>
              </a:solidFill>
              <a:latin typeface="HeinrichScrip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643578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HeinrichScript" pitchFamily="2" charset="0"/>
              </a:rPr>
              <a:t>Февраль  , 2010 год</a:t>
            </a:r>
            <a:endParaRPr lang="ru-RU" sz="2400" b="1" dirty="0">
              <a:solidFill>
                <a:srgbClr val="FF0000"/>
              </a:solidFill>
              <a:latin typeface="HeinrichScript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8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9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7131" cy="6072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00298" y="5643578"/>
            <a:ext cx="4203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HeinrichScript" pitchFamily="2" charset="0"/>
              </a:rPr>
              <a:t>Передышка  между боями</a:t>
            </a:r>
            <a:endParaRPr lang="ru-RU" sz="3200" b="1" dirty="0">
              <a:solidFill>
                <a:schemeClr val="accent1"/>
              </a:solidFill>
              <a:latin typeface="HeinrichScript" pitchFamily="2" charset="0"/>
            </a:endParaRPr>
          </a:p>
        </p:txBody>
      </p:sp>
    </p:spTree>
  </p:cSld>
  <p:clrMapOvr>
    <a:masterClrMapping/>
  </p:clrMapOvr>
  <p:transition advTm="5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9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786742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786454"/>
            <a:ext cx="6684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HeinrichScript" pitchFamily="2" charset="0"/>
              </a:rPr>
              <a:t>Нет  для солдата ничего вкуснее каши</a:t>
            </a:r>
            <a:endParaRPr lang="ru-RU" sz="3600" b="1" dirty="0">
              <a:solidFill>
                <a:schemeClr val="accent1"/>
              </a:solidFill>
              <a:latin typeface="HeinrichScript" pitchFamily="2" charset="0"/>
            </a:endParaRPr>
          </a:p>
        </p:txBody>
      </p:sp>
    </p:spTree>
  </p:cSld>
  <p:clrMapOvr>
    <a:masterClrMapping/>
  </p:clrMapOvr>
  <p:transition advTm="4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727</TotalTime>
  <Words>401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 Наш класс - просто  класс!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Хуснутдинова Рамиля</dc:creator>
  <cp:lastModifiedBy>Хуснутдинова Рамиля</cp:lastModifiedBy>
  <cp:revision>79</cp:revision>
  <dcterms:created xsi:type="dcterms:W3CDTF">2010-04-12T15:23:26Z</dcterms:created>
  <dcterms:modified xsi:type="dcterms:W3CDTF">2011-04-10T09:27:02Z</dcterms:modified>
</cp:coreProperties>
</file>