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65" r:id="rId2"/>
    <p:sldId id="264" r:id="rId3"/>
    <p:sldId id="259" r:id="rId4"/>
    <p:sldId id="262" r:id="rId5"/>
    <p:sldId id="263" r:id="rId6"/>
    <p:sldId id="266" r:id="rId7"/>
    <p:sldId id="267" r:id="rId8"/>
    <p:sldId id="268" r:id="rId9"/>
    <p:sldId id="269" r:id="rId10"/>
    <p:sldId id="273" r:id="rId11"/>
    <p:sldId id="270" r:id="rId12"/>
    <p:sldId id="271" r:id="rId13"/>
    <p:sldId id="272" r:id="rId14"/>
    <p:sldId id="278" r:id="rId15"/>
    <p:sldId id="274" r:id="rId16"/>
    <p:sldId id="275" r:id="rId17"/>
    <p:sldId id="276" r:id="rId18"/>
    <p:sldId id="277" r:id="rId19"/>
    <p:sldId id="256" r:id="rId20"/>
    <p:sldId id="260" r:id="rId21"/>
    <p:sldId id="261" r:id="rId22"/>
    <p:sldId id="258" r:id="rId23"/>
    <p:sldId id="279" r:id="rId24"/>
    <p:sldId id="280" r:id="rId25"/>
    <p:sldId id="281" r:id="rId26"/>
    <p:sldId id="287" r:id="rId27"/>
    <p:sldId id="28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33CC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ADD2F-5EA5-4A78-AD03-C8E1654511DC}" type="datetimeFigureOut">
              <a:rPr lang="ru-RU" smtClean="0"/>
              <a:pPr/>
              <a:t>10.04.2010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1AAC4-9BA5-4DED-AA24-CEAB69CA8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1AAC4-9BA5-4DED-AA24-CEAB69CA8DB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A48A-A47F-4831-99B3-5019BD66EF14}" type="datetimeFigureOut">
              <a:rPr lang="ru-RU" smtClean="0"/>
              <a:pPr/>
              <a:t>10.04.2010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70A2-9206-460B-8535-29601CA5D2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A48A-A47F-4831-99B3-5019BD66EF14}" type="datetimeFigureOut">
              <a:rPr lang="ru-RU" smtClean="0"/>
              <a:pPr/>
              <a:t>10.04.2010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70A2-9206-460B-8535-29601CA5D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A48A-A47F-4831-99B3-5019BD66EF14}" type="datetimeFigureOut">
              <a:rPr lang="ru-RU" smtClean="0"/>
              <a:pPr/>
              <a:t>10.04.2010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70A2-9206-460B-8535-29601CA5D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A48A-A47F-4831-99B3-5019BD66EF14}" type="datetimeFigureOut">
              <a:rPr lang="ru-RU" smtClean="0"/>
              <a:pPr/>
              <a:t>10.04.2010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70A2-9206-460B-8535-29601CA5D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A48A-A47F-4831-99B3-5019BD66EF14}" type="datetimeFigureOut">
              <a:rPr lang="ru-RU" smtClean="0"/>
              <a:pPr/>
              <a:t>10.04.2010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B8870A2-9206-460B-8535-29601CA5D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A48A-A47F-4831-99B3-5019BD66EF14}" type="datetimeFigureOut">
              <a:rPr lang="ru-RU" smtClean="0"/>
              <a:pPr/>
              <a:t>10.04.2010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70A2-9206-460B-8535-29601CA5D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A48A-A47F-4831-99B3-5019BD66EF14}" type="datetimeFigureOut">
              <a:rPr lang="ru-RU" smtClean="0"/>
              <a:pPr/>
              <a:t>10.04.2010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70A2-9206-460B-8535-29601CA5D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A48A-A47F-4831-99B3-5019BD66EF14}" type="datetimeFigureOut">
              <a:rPr lang="ru-RU" smtClean="0"/>
              <a:pPr/>
              <a:t>10.04.2010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70A2-9206-460B-8535-29601CA5D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A48A-A47F-4831-99B3-5019BD66EF14}" type="datetimeFigureOut">
              <a:rPr lang="ru-RU" smtClean="0"/>
              <a:pPr/>
              <a:t>10.04.2010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70A2-9206-460B-8535-29601CA5D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A48A-A47F-4831-99B3-5019BD66EF14}" type="datetimeFigureOut">
              <a:rPr lang="ru-RU" smtClean="0"/>
              <a:pPr/>
              <a:t>10.04.2010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70A2-9206-460B-8535-29601CA5D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A48A-A47F-4831-99B3-5019BD66EF14}" type="datetimeFigureOut">
              <a:rPr lang="ru-RU" smtClean="0"/>
              <a:pPr/>
              <a:t>10.04.2010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70A2-9206-460B-8535-29601CA5D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08AA48A-A47F-4831-99B3-5019BD66EF14}" type="datetimeFigureOut">
              <a:rPr lang="ru-RU" smtClean="0"/>
              <a:pPr/>
              <a:t>10.04.2010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B8870A2-9206-460B-8535-29601CA5D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upload.wikimedia.org/wikipedia/commons/9/99/Andrea_Appiani_002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srpska.ru/articles/12015/kutuzov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eum.ru/1812/Painting/rubo/pic/pic07b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rustrana.ru/articles/953/1812year.jpg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rmAutofit/>
          </a:bodyPr>
          <a:lstStyle/>
          <a:p>
            <a:r>
              <a:rPr lang="en-US" sz="13800" dirty="0" smtClean="0">
                <a:solidFill>
                  <a:srgbClr val="0033CC"/>
                </a:solidFill>
              </a:rPr>
              <a:t>I</a:t>
            </a:r>
            <a:r>
              <a:rPr lang="ru-RU" sz="13800" dirty="0" smtClean="0">
                <a:solidFill>
                  <a:srgbClr val="0033CC"/>
                </a:solidFill>
              </a:rPr>
              <a:t> группа</a:t>
            </a:r>
            <a:endParaRPr lang="ru-RU" sz="138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642918"/>
            <a:ext cx="4357686" cy="464347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C0000"/>
                </a:solidFill>
              </a:rPr>
              <a:t>Балтийское море</a:t>
            </a:r>
            <a:endParaRPr lang="ru-RU" sz="5400" dirty="0">
              <a:solidFill>
                <a:srgbClr val="CC0000"/>
              </a:solidFill>
            </a:endParaRPr>
          </a:p>
        </p:txBody>
      </p:sp>
      <p:pic>
        <p:nvPicPr>
          <p:cNvPr id="8194" name="Picture 2" descr="E:\1812\arch2000_NASAS2000084115409_md-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4482048" cy="6215106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1812\3b0cf1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85728"/>
            <a:ext cx="7500990" cy="54158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429264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C0000"/>
                </a:solidFill>
              </a:rPr>
              <a:t>«Ведомости»</a:t>
            </a:r>
            <a:endParaRPr lang="ru-RU" sz="60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1812\420861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785926"/>
            <a:ext cx="6157412" cy="461805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C0000"/>
                </a:solidFill>
              </a:rPr>
              <a:t>Санкт - Петербург</a:t>
            </a:r>
            <a:endParaRPr lang="ru-RU" sz="60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/>
          </a:bodyPr>
          <a:lstStyle/>
          <a:p>
            <a:r>
              <a:rPr lang="en-US" sz="11500" dirty="0" smtClean="0">
                <a:solidFill>
                  <a:srgbClr val="0033CC"/>
                </a:solidFill>
              </a:rPr>
              <a:t>III </a:t>
            </a:r>
            <a:r>
              <a:rPr lang="ru-RU" sz="11500" dirty="0" smtClean="0">
                <a:solidFill>
                  <a:srgbClr val="0033CC"/>
                </a:solidFill>
              </a:rPr>
              <a:t>группа</a:t>
            </a:r>
            <a:endParaRPr lang="ru-RU" sz="115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1812\37061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285860"/>
            <a:ext cx="8036775" cy="5357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7300" dirty="0" smtClean="0">
                <a:solidFill>
                  <a:srgbClr val="CC0000"/>
                </a:solidFill>
              </a:rPr>
              <a:t>с</a:t>
            </a:r>
            <a:r>
              <a:rPr lang="ru-RU" dirty="0" smtClean="0"/>
              <a:t> </a:t>
            </a:r>
            <a:r>
              <a:rPr lang="ru-RU" sz="7200" dirty="0" smtClean="0">
                <a:solidFill>
                  <a:srgbClr val="CC0000"/>
                </a:solidFill>
              </a:rPr>
              <a:t>поляками</a:t>
            </a:r>
            <a:endParaRPr lang="ru-RU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1214422"/>
            <a:ext cx="4114800" cy="4225932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C0000"/>
                </a:solidFill>
              </a:rPr>
              <a:t>из Нижнего Новгорода</a:t>
            </a:r>
            <a:endParaRPr lang="ru-RU" sz="5400" dirty="0">
              <a:solidFill>
                <a:srgbClr val="CC0000"/>
              </a:solidFill>
            </a:endParaRPr>
          </a:p>
        </p:txBody>
      </p:sp>
      <p:pic>
        <p:nvPicPr>
          <p:cNvPr id="4" name="Picture 2" descr="E:\1812\0_101a1_bfccd927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4008131" cy="6096016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1812\b0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42918"/>
            <a:ext cx="3531969" cy="5351467"/>
          </a:xfrm>
          <a:prstGeom prst="rect">
            <a:avLst/>
          </a:prstGeom>
          <a:noFill/>
        </p:spPr>
      </p:pic>
      <p:pic>
        <p:nvPicPr>
          <p:cNvPr id="12291" name="Picture 3" descr="E:\1812\13530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3156116"/>
            <a:ext cx="4714908" cy="31446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274638"/>
            <a:ext cx="4829180" cy="258285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C0000"/>
                </a:solidFill>
              </a:rPr>
              <a:t>на Красной площади</a:t>
            </a:r>
            <a:endParaRPr lang="ru-RU" sz="60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1812\x3_photo_472daa9f23f8c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100358" cy="64218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74638"/>
            <a:ext cx="3900486" cy="622619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C0000"/>
                </a:solidFill>
              </a:rPr>
              <a:t>Покорители новых земель</a:t>
            </a:r>
            <a:endParaRPr lang="ru-RU" sz="48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1812\65997952_1---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85794"/>
            <a:ext cx="6357952" cy="477100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785794"/>
            <a:ext cx="4000528" cy="5214974"/>
          </a:xfrm>
        </p:spPr>
        <p:txBody>
          <a:bodyPr/>
          <a:lstStyle/>
          <a:p>
            <a:r>
              <a:rPr lang="ru-RU" sz="6000" dirty="0" smtClean="0">
                <a:solidFill>
                  <a:srgbClr val="CC0000"/>
                </a:solidFill>
              </a:rPr>
              <a:t>Кострома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1812\f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14290"/>
            <a:ext cx="5310198" cy="61952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496"/>
            <a:ext cx="8229600" cy="1828800"/>
          </a:xfrm>
        </p:spPr>
        <p:txBody>
          <a:bodyPr>
            <a:noAutofit/>
            <a:scene3d>
              <a:camera prst="perspectiveLeft"/>
              <a:lightRig rig="soft" dir="t">
                <a:rot lat="0" lon="0" rev="17220000"/>
              </a:lightRig>
            </a:scene3d>
            <a:sp3d extrusionH="57150" prstMaterial="softEdge">
              <a:bevelT w="38100" h="38100" prst="angle"/>
            </a:sp3d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Отечественная война              1812 года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императрица- екатерина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4442229" cy="59229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1928802"/>
            <a:ext cx="3786214" cy="3071834"/>
          </a:xfrm>
          <a:solidFill>
            <a:schemeClr val="tx1">
              <a:lumMod val="50000"/>
            </a:schemeClr>
          </a:solidFill>
          <a:ln w="57150">
            <a:solidFill>
              <a:schemeClr val="tx1">
                <a:lumMod val="85000"/>
              </a:schemeClr>
            </a:solidFill>
          </a:ln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z="5400" dirty="0" smtClean="0"/>
              <a:t>XVIII </a:t>
            </a:r>
            <a:r>
              <a:rPr lang="ru-RU" sz="5400" dirty="0" smtClean="0"/>
              <a:t> век     </a:t>
            </a:r>
            <a:endParaRPr lang="ru-RU" sz="5400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айл:Andrea Appiani 0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5072066" cy="682340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72066" y="142852"/>
            <a:ext cx="392909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Бонапарт Наполеон 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(1769 - 1821) </a:t>
            </a:r>
            <a:endParaRPr lang="ru-RU" sz="3200" b="1" dirty="0">
              <a:ln w="11430"/>
              <a:solidFill>
                <a:srgbClr val="FFC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2066" y="2000240"/>
            <a:ext cx="40719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В конце </a:t>
            </a:r>
            <a:r>
              <a:rPr lang="en-US" sz="2400" b="1" dirty="0" smtClean="0"/>
              <a:t>XVIII</a:t>
            </a:r>
            <a:r>
              <a:rPr lang="ru-RU" sz="2400" b="1" dirty="0" smtClean="0"/>
              <a:t> века генерал Наполеон Бонапарт захватил власть во Франции и провозгласил себя императором.</a:t>
            </a:r>
          </a:p>
          <a:p>
            <a:pPr algn="r"/>
            <a:r>
              <a:rPr lang="ru-RU" sz="2400" b="1" dirty="0" smtClean="0"/>
              <a:t>С этого времени события в Западной Европе связаны с его именем и войнами.</a:t>
            </a:r>
            <a:endParaRPr lang="ru-RU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а 5 из 1576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42852"/>
            <a:ext cx="5134070" cy="63579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3214686"/>
            <a:ext cx="3429024" cy="28623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Командование на себя всеми русскими войсками принял Михаил Илларионович Кутузов.</a:t>
            </a:r>
          </a:p>
          <a:p>
            <a:pPr algn="ctr"/>
            <a:r>
              <a:rPr lang="ru-RU" sz="2000" b="1" dirty="0" smtClean="0"/>
              <a:t>Кутузов понимал, что с каждым шагом в глубь Росси силы французов будут слабеть, а силы русских войск возрастать.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44" y="428604"/>
            <a:ext cx="3429024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>
                  <a:solidFill>
                    <a:srgbClr val="CC0000"/>
                  </a:solidFill>
                </a:ln>
                <a:solidFill>
                  <a:srgbClr val="CC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Светлейший князь Михаил Илларионович </a:t>
            </a:r>
            <a:r>
              <a:rPr lang="ru-RU" sz="2400" b="1" dirty="0" err="1" smtClean="0">
                <a:ln w="11430">
                  <a:solidFill>
                    <a:srgbClr val="CC0000"/>
                  </a:solidFill>
                </a:ln>
                <a:solidFill>
                  <a:srgbClr val="CC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Голенищев-Кутузов-Смоленский</a:t>
            </a:r>
            <a:endParaRPr lang="ru-RU" sz="2400" b="1" dirty="0" smtClean="0">
              <a:ln w="11430">
                <a:solidFill>
                  <a:srgbClr val="CC0000"/>
                </a:solidFill>
              </a:ln>
              <a:solidFill>
                <a:srgbClr val="CC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vi-VN" sz="2400" b="1" dirty="0" smtClean="0">
                <a:ln w="11430">
                  <a:solidFill>
                    <a:srgbClr val="CC0000"/>
                  </a:solidFill>
                </a:ln>
                <a:solidFill>
                  <a:srgbClr val="CC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400" b="1" dirty="0" smtClean="0">
                <a:ln w="11430">
                  <a:solidFill>
                    <a:srgbClr val="CC0000"/>
                  </a:solidFill>
                </a:ln>
                <a:solidFill>
                  <a:srgbClr val="CC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1745</a:t>
            </a:r>
            <a:r>
              <a:rPr lang="vi-VN" sz="2400" b="1" dirty="0" smtClean="0">
                <a:ln w="11430">
                  <a:solidFill>
                    <a:srgbClr val="CC0000"/>
                  </a:solidFill>
                </a:ln>
                <a:solidFill>
                  <a:srgbClr val="CC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—</a:t>
            </a:r>
            <a:r>
              <a:rPr lang="ru-RU" sz="2400" b="1" dirty="0" smtClean="0">
                <a:ln w="11430">
                  <a:solidFill>
                    <a:srgbClr val="CC0000"/>
                  </a:solidFill>
                </a:ln>
                <a:solidFill>
                  <a:srgbClr val="CC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1813</a:t>
            </a:r>
            <a:endParaRPr lang="ru-RU" sz="2400" b="1" dirty="0">
              <a:ln w="11430">
                <a:solidFill>
                  <a:srgbClr val="CC0000"/>
                </a:solidFill>
              </a:ln>
              <a:solidFill>
                <a:srgbClr val="CC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1812\fr03big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4286248" cy="32338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Решающее сражение.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Бородинское поле.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2" descr="Картинка 8 из 629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643314"/>
            <a:ext cx="4500562" cy="30435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1812\aaab11e51eccee64303e833a34924f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4038033" cy="60722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857232"/>
            <a:ext cx="3900486" cy="3786214"/>
          </a:xfrm>
          <a:noFill/>
          <a:ln>
            <a:solidFill>
              <a:schemeClr val="tx1">
                <a:lumMod val="95000"/>
              </a:schemeClr>
            </a:solidFill>
          </a:ln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Уланы</a:t>
            </a:r>
            <a:endParaRPr lang="ru-RU" sz="7200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1812\339f48fc231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4800600" cy="5041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1643050"/>
            <a:ext cx="3043230" cy="272573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Драгуны</a:t>
            </a:r>
            <a:endParaRPr lang="ru-RU" sz="4800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ша\Desktop\4fn6id-jm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0"/>
            <a:ext cx="5340982" cy="6874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а 2 из 20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7" y="142852"/>
            <a:ext cx="8235971" cy="492922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5286388"/>
            <a:ext cx="8001056" cy="1323439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Отступление французов сопровождала армия Кутузова, не давая им покоя ни в пути, ни на отдыхе. Наконец, 14 декабря 1812 года последние остатки французских войск были изгнаны за пределы России. Начался распад империи Наполеона.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ша\Desktop\0913b9e52f6005273219070f8ce03d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3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1812\98424836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42918"/>
            <a:ext cx="3999622" cy="5280029"/>
          </a:xfrm>
          <a:prstGeom prst="rect">
            <a:avLst/>
          </a:prstGeom>
          <a:noFill/>
        </p:spPr>
      </p:pic>
      <p:pic>
        <p:nvPicPr>
          <p:cNvPr id="3075" name="Picture 3" descr="E:\1812\48662524_universitet_fizicheskoy_kulturuy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1928802"/>
            <a:ext cx="4652964" cy="3101976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1812\1236806591_aleksandro_nevskaya_lavra_1-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290"/>
            <a:ext cx="4848225" cy="64293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274638"/>
            <a:ext cx="3214710" cy="6226196"/>
          </a:xfrm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 smtClean="0"/>
              <a:t>Александро-Невская</a:t>
            </a:r>
            <a:br>
              <a:rPr lang="ru-RU" dirty="0" smtClean="0"/>
            </a:br>
            <a:r>
              <a:rPr lang="ru-RU" dirty="0" smtClean="0"/>
              <a:t>лавра</a:t>
            </a:r>
            <a:endParaRPr lang="ru-RU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1812\apicturepicture15400_2587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85728"/>
            <a:ext cx="4786346" cy="6167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572140"/>
            <a:ext cx="8215370" cy="928694"/>
          </a:xfrm>
          <a:noFill/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coolSlan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7200" dirty="0" smtClean="0"/>
              <a:t>Генералиссимус</a:t>
            </a:r>
            <a:endParaRPr lang="ru-RU" sz="7200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ушаков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14290"/>
            <a:ext cx="6892845" cy="5973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214950"/>
            <a:ext cx="8229600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/>
          <a:p>
            <a:r>
              <a:rPr lang="ru-RU" sz="8800" dirty="0" smtClean="0">
                <a:solidFill>
                  <a:srgbClr val="FFFF99"/>
                </a:solidFill>
              </a:rPr>
              <a:t>Маршал</a:t>
            </a:r>
            <a:endParaRPr lang="ru-RU" sz="8800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r>
              <a:rPr lang="en-US" sz="13800" dirty="0" smtClean="0">
                <a:solidFill>
                  <a:srgbClr val="0033CC"/>
                </a:solidFill>
              </a:rPr>
              <a:t>II</a:t>
            </a:r>
            <a:r>
              <a:rPr lang="ru-RU" sz="13800" dirty="0" smtClean="0">
                <a:solidFill>
                  <a:srgbClr val="0033CC"/>
                </a:solidFill>
              </a:rPr>
              <a:t> группа</a:t>
            </a:r>
            <a:endParaRPr lang="ru-RU" sz="138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4071942"/>
            <a:ext cx="4929222" cy="1643074"/>
          </a:xfrm>
        </p:spPr>
        <p:txBody>
          <a:bodyPr>
            <a:normAutofit/>
          </a:bodyPr>
          <a:lstStyle/>
          <a:p>
            <a:r>
              <a:rPr lang="ru-RU" sz="5400" dirty="0" smtClean="0">
                <a:ln w="6350">
                  <a:solidFill>
                    <a:srgbClr val="CC0000"/>
                  </a:solidFill>
                </a:ln>
                <a:solidFill>
                  <a:srgbClr val="CC0000"/>
                </a:solidFill>
              </a:rPr>
              <a:t>Голландия</a:t>
            </a:r>
            <a:endParaRPr lang="ru-RU" sz="5400" dirty="0">
              <a:ln w="6350">
                <a:solidFill>
                  <a:srgbClr val="CC0000"/>
                </a:solidFill>
              </a:ln>
              <a:solidFill>
                <a:srgbClr val="CC0000"/>
              </a:solidFill>
            </a:endParaRPr>
          </a:p>
        </p:txBody>
      </p:sp>
      <p:pic>
        <p:nvPicPr>
          <p:cNvPr id="6146" name="Picture 2" descr="E:\1812\image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42918"/>
            <a:ext cx="4529997" cy="5922971"/>
          </a:xfrm>
          <a:prstGeom prst="rect">
            <a:avLst/>
          </a:prstGeom>
          <a:noFill/>
        </p:spPr>
      </p:pic>
      <p:pic>
        <p:nvPicPr>
          <p:cNvPr id="6147" name="Picture 3" descr="E:\1812\50393141_0_166a1_aa08487a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21" y="571480"/>
            <a:ext cx="4286280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1812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3657600" cy="4876800"/>
          </a:xfrm>
          <a:prstGeom prst="rect">
            <a:avLst/>
          </a:prstGeom>
          <a:noFill/>
        </p:spPr>
      </p:pic>
      <p:pic>
        <p:nvPicPr>
          <p:cNvPr id="7171" name="Picture 3" descr="E:\1812\_1_~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85728"/>
            <a:ext cx="4152900" cy="4876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429264"/>
            <a:ext cx="8229600" cy="1143000"/>
          </a:xfrm>
        </p:spPr>
        <p:txBody>
          <a:bodyPr>
            <a:noAutofit/>
          </a:bodyPr>
          <a:lstStyle/>
          <a:p>
            <a:r>
              <a:rPr lang="ru-RU" sz="11500" dirty="0" smtClean="0">
                <a:solidFill>
                  <a:srgbClr val="CC0000"/>
                </a:solidFill>
              </a:rPr>
              <a:t>бот</a:t>
            </a:r>
            <a:endParaRPr lang="ru-RU" sz="115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117</TotalTime>
  <Words>160</Words>
  <Application>Microsoft Office PowerPoint</Application>
  <PresentationFormat>Экран (4:3)</PresentationFormat>
  <Paragraphs>31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I группа</vt:lpstr>
      <vt:lpstr>XVIII  век     </vt:lpstr>
      <vt:lpstr>Слайд 3</vt:lpstr>
      <vt:lpstr>Александро-Невская лавра</vt:lpstr>
      <vt:lpstr>Генералиссимус</vt:lpstr>
      <vt:lpstr>Маршал</vt:lpstr>
      <vt:lpstr>II группа</vt:lpstr>
      <vt:lpstr>Голландия</vt:lpstr>
      <vt:lpstr>бот</vt:lpstr>
      <vt:lpstr>Балтийское море</vt:lpstr>
      <vt:lpstr>«Ведомости»</vt:lpstr>
      <vt:lpstr>Санкт - Петербург</vt:lpstr>
      <vt:lpstr>III группа</vt:lpstr>
      <vt:lpstr>с поляками</vt:lpstr>
      <vt:lpstr>из Нижнего Новгорода</vt:lpstr>
      <vt:lpstr>на Красной площади</vt:lpstr>
      <vt:lpstr>Покорители новых земель</vt:lpstr>
      <vt:lpstr>Кострома </vt:lpstr>
      <vt:lpstr>Отечественная война              1812 года</vt:lpstr>
      <vt:lpstr>Слайд 20</vt:lpstr>
      <vt:lpstr>Слайд 21</vt:lpstr>
      <vt:lpstr>Решающее сражение. Бородинское поле.</vt:lpstr>
      <vt:lpstr>Уланы</vt:lpstr>
      <vt:lpstr>Драгуны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Отечественная война              1812 года</dc:title>
  <dc:creator>Гутаева</dc:creator>
  <cp:lastModifiedBy>Admin</cp:lastModifiedBy>
  <cp:revision>15</cp:revision>
  <dcterms:created xsi:type="dcterms:W3CDTF">2010-04-06T06:14:21Z</dcterms:created>
  <dcterms:modified xsi:type="dcterms:W3CDTF">2010-04-10T05:02:05Z</dcterms:modified>
</cp:coreProperties>
</file>