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0" r:id="rId11"/>
    <p:sldId id="26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DE27D-D92A-45CA-A9FD-87C9D7286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5B54A-FF5E-456F-8329-C68BC69F5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B6080-3AA0-45C6-B7EA-8CA18C739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8BC44-C200-4112-B741-F7ADC2A0A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DFEB4-9B53-4835-BC1E-19457DB97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7C901-F5F0-40B1-9490-C55CD4694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AC0A0-D0C4-4453-B803-E2A89D96F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B6C06-37B0-4154-B4AD-471857A45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75E9B-5211-45B7-8641-93F486D89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D6D6C-4DFE-41E0-BB3F-F41F1D013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C8D21-2D43-4D93-A834-FC2342071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F52F824-AF2B-4A16-BD10-980072A3F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2" r:id="rId2"/>
    <p:sldLayoutId id="2147483711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12" r:id="rId9"/>
    <p:sldLayoutId id="2147483708" r:id="rId10"/>
    <p:sldLayoutId id="214748370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amara-photo.ru/images/468492b7cdb6a.jp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268.imageshack.us/img268/710/4a3402e618d20.jp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112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i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Жигулёвские горы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838200"/>
            <a:ext cx="3429000" cy="4114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1400" b="1" i="1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1400" b="1" i="1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1400" b="1" i="1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1400" i="1" dirty="0" smtClean="0"/>
          </a:p>
        </p:txBody>
      </p:sp>
      <p:sp>
        <p:nvSpPr>
          <p:cNvPr id="2" name="Rectangle 12"/>
          <p:cNvSpPr>
            <a:spLocks noGrp="1" noChangeArrowheads="1"/>
          </p:cNvSpPr>
          <p:nvPr>
            <p:ph sz="half" idx="2"/>
          </p:nvPr>
        </p:nvSpPr>
        <p:spPr>
          <a:xfrm>
            <a:off x="0" y="5105400"/>
            <a:ext cx="8915400" cy="152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smtClean="0"/>
              <a:t>		</a:t>
            </a:r>
            <a:r>
              <a:rPr lang="ru-RU" sz="1600" b="1" i="1" smtClean="0"/>
              <a:t>Жигули или Жигулёвские горы</a:t>
            </a:r>
            <a:r>
              <a:rPr lang="ru-RU" sz="1600" smtClean="0"/>
              <a:t> — часть Приволжской возвышенности на правом берегу Волги, огибаемая излучиной Самарской Луки. В горах расположены: Жигулёвский заповедник и национальный парк Самарская Лука.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600" smtClean="0"/>
              <a:t>		Гора </a:t>
            </a:r>
            <a:r>
              <a:rPr lang="ru-RU" sz="1600" b="1" i="1" smtClean="0"/>
              <a:t>Безымянная</a:t>
            </a:r>
            <a:r>
              <a:rPr lang="ru-RU" sz="1600" smtClean="0"/>
              <a:t>, также является высшей точкой средней полосы Европейской России. Известными вершинами являются также Молодецкий курган, Усинский курган, Попова гора, Могутова гора.</a:t>
            </a:r>
          </a:p>
          <a:p>
            <a:pPr>
              <a:lnSpc>
                <a:spcPct val="90000"/>
              </a:lnSpc>
            </a:pPr>
            <a:endParaRPr lang="ru-RU" sz="1600" smtClean="0"/>
          </a:p>
        </p:txBody>
      </p:sp>
      <p:pic>
        <p:nvPicPr>
          <p:cNvPr id="5125" name="Picture 11" descr="0_985b_3c911758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838200"/>
            <a:ext cx="5486400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03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/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/>
            </a:r>
            <a:br>
              <a:rPr lang="ru-RU" sz="2400" b="1" i="1" dirty="0">
                <a:solidFill>
                  <a:schemeClr val="tx1"/>
                </a:solidFill>
              </a:rPr>
            </a:br>
            <a:endParaRPr lang="ru-RU" sz="4000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-152400" y="4267200"/>
            <a:ext cx="9144000" cy="66294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		 Илья Репин «Бурлаки на Волге» (1870—1873 года)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		Красота местных пейзажей не раз оказывалась запечатлённой на холстах художников. Иван Айвазовский в середине 1880-х годов путешествовал по Волге на пароходе, а через несколько лет создал картину «Волга у Жигулевских гор» (1887). Илья Репин в 1870 году отдыхал в селе Ширяево и работал над этюдами к картине «Бурлаки на Волге» (1870—1873). Сейчас в этом селе открыт его дом-музей. Вместе с Репиным в Ширяеве работал русский пейзажист Федор Васильев. Результатом этой летней поездки стала одна из самых известных его картин «Вид на Волге. Барки» (1870).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		В народных сказаниях и песнях Жигули связаны с именем вождя крестьянского восстания XVII века Степана Разина.</a:t>
            </a:r>
          </a:p>
        </p:txBody>
      </p:sp>
      <p:pic>
        <p:nvPicPr>
          <p:cNvPr id="27655" name="Picture 7" descr="Ilia_Efimovich_Repin_-_Burlaki_na_Vol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772400" cy="3624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Grp="1" noChangeArrowheads="1"/>
          </p:cNvSpPr>
          <p:nvPr>
            <p:ph type="title"/>
          </p:nvPr>
        </p:nvSpPr>
        <p:spPr>
          <a:xfrm>
            <a:off x="-381000" y="5562600"/>
            <a:ext cx="8686800" cy="1143000"/>
          </a:xfrm>
        </p:spPr>
        <p:txBody>
          <a:bodyPr/>
          <a:lstStyle/>
          <a:p>
            <a:pPr algn="r"/>
            <a:r>
              <a:rPr lang="ru-RU" sz="1600" smtClean="0">
                <a:solidFill>
                  <a:schemeClr val="tx1"/>
                </a:solidFill>
              </a:rPr>
              <a:t>Федор Васильев</a:t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>«Вид на Волге. Барки» </a:t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>(1870 год) </a:t>
            </a:r>
          </a:p>
        </p:txBody>
      </p:sp>
      <p:pic>
        <p:nvPicPr>
          <p:cNvPr id="15363" name="Picture 4" descr="d0621f1839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"/>
            <a:ext cx="5105400" cy="2978150"/>
          </a:xfrm>
          <a:noFill/>
        </p:spPr>
      </p:pic>
      <p:sp>
        <p:nvSpPr>
          <p:cNvPr id="15364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5486400" y="304800"/>
            <a:ext cx="3505200" cy="2895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600" smtClean="0"/>
              <a:t>Иван Айвазовский </a:t>
            </a:r>
          </a:p>
          <a:p>
            <a:pPr>
              <a:buFont typeface="Wingdings" pitchFamily="2" charset="2"/>
              <a:buNone/>
            </a:pPr>
            <a:r>
              <a:rPr lang="ru-RU" sz="1600" smtClean="0"/>
              <a:t>«Волга у Жигулевских гор» </a:t>
            </a:r>
          </a:p>
          <a:p>
            <a:pPr>
              <a:buFont typeface="Wingdings" pitchFamily="2" charset="2"/>
              <a:buNone/>
            </a:pPr>
            <a:r>
              <a:rPr lang="ru-RU" sz="1600" smtClean="0"/>
              <a:t>(1887 год)</a:t>
            </a:r>
          </a:p>
        </p:txBody>
      </p:sp>
      <p:pic>
        <p:nvPicPr>
          <p:cNvPr id="15365" name="Picture 6" descr="vas_bar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200400"/>
            <a:ext cx="54864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endParaRPr lang="ru-RU" sz="2400" b="1" i="1" smtClean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267200"/>
            <a:ext cx="8610600" cy="25908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600" dirty="0"/>
              <a:t>		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Название гор неоднократно изменялось с течением времени. Неизвестный персидский автор X века в «Книге о пределах мира от востока к западу» называет Жигули — Печенежскими горами.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Автор «Казанской летописи» 1560-х годов — Девичьими горами.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Современные исследователи возводят название Жигули к тюркскому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джигули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— «запряжённый, впряжённый, гужевой», по названию бурлаков и места, где они проживали.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Более романтичная версия связывает происхождения названия с Волжской вольницей — разбойничьими шайками, обитавшими в горах на протяжении многих лет. Хозяева захваченных судов должны были либо заплатить мзду, либо подвергнуться порке горящими розгами. Подобная порка называлась «жечь», «ожег», а люди, производящие её — «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жигулями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».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Существуют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другие версии происхождения названия.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600" dirty="0"/>
          </a:p>
        </p:txBody>
      </p:sp>
      <p:pic>
        <p:nvPicPr>
          <p:cNvPr id="6148" name="Picture 5" descr="zag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"/>
            <a:ext cx="6934200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endParaRPr lang="ru-RU" sz="2400" b="1" i="1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886200"/>
            <a:ext cx="8458200" cy="24384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600" dirty="0"/>
              <a:t>		Несмотря на привычное название горы, с точки зрения географов Жигули это лишь холмы. Однако рельеф Жигулей имеет выраженный горный характер: со скалами, утёсами, крутыми обрывами, глубокими оврагами и балками. Жигули — единственные горы тектонического происхождения на Русской равнине, считаются молодыми (около 7 </a:t>
            </a:r>
            <a:r>
              <a:rPr lang="ru-RU" sz="1600" dirty="0" err="1"/>
              <a:t>млн</a:t>
            </a:r>
            <a:r>
              <a:rPr lang="ru-RU" sz="1600" dirty="0"/>
              <a:t> лет) и растущими. По различным оценкам, их высота возрастает примерно на 1 см в 100 лет.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600" dirty="0"/>
              <a:t>		Сложены горы осадочными породами — известняками и доломитами, возраст которых значительно больше — более 270 </a:t>
            </a:r>
            <a:r>
              <a:rPr lang="ru-RU" sz="1600" dirty="0" err="1"/>
              <a:t>млн</a:t>
            </a:r>
            <a:r>
              <a:rPr lang="ru-RU" sz="1600" dirty="0"/>
              <a:t> лет. Ведётся добыча нефти, </a:t>
            </a:r>
            <a:r>
              <a:rPr lang="ru-RU" sz="1600"/>
              <a:t>строительных </a:t>
            </a:r>
            <a:r>
              <a:rPr lang="ru-RU" sz="1600" smtClean="0"/>
              <a:t>известняков.</a:t>
            </a:r>
            <a:endParaRPr lang="ru-RU" sz="1600" dirty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600" dirty="0"/>
              <a:t>		В северной части Самарской Луки, в районе Жигулей, построена Жигулёвская ГЭС имени Владимира Ильича Ленина.</a:t>
            </a:r>
          </a:p>
        </p:txBody>
      </p:sp>
      <p:pic>
        <p:nvPicPr>
          <p:cNvPr id="7172" name="Picture 5" descr="8cc1978fc0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5181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228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447800"/>
            <a:ext cx="2743200" cy="39624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800" dirty="0"/>
              <a:t>		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000" dirty="0"/>
              <a:t>		</a:t>
            </a:r>
            <a:r>
              <a:rPr lang="ru-RU" sz="1800" dirty="0"/>
              <a:t>Жигули покрыты лесами. На северных склонах в основном липовые, кленовые и осиновые леса, на хребтах и крутых склонах растут сосновые боры, на южных, более пологих склонах — лесостепная растительность. В горах обитают и произрастают многие </a:t>
            </a:r>
            <a:r>
              <a:rPr lang="ru-RU" sz="1800" dirty="0" err="1"/>
              <a:t>эндемичные</a:t>
            </a:r>
            <a:r>
              <a:rPr lang="ru-RU" sz="1800" dirty="0"/>
              <a:t> и реликтовые виды флоры и фауны.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/>
              <a:t>		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0" y="4114800"/>
            <a:ext cx="9144000" cy="27432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600" dirty="0"/>
              <a:t>	</a:t>
            </a:r>
          </a:p>
        </p:txBody>
      </p:sp>
      <p:pic>
        <p:nvPicPr>
          <p:cNvPr id="8197" name="Picture 6" descr="1264579673_i-2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0"/>
            <a:ext cx="624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9219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9220" name="Содержимое 6" descr="0_11316_c51009d8_XL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28600" y="704850"/>
            <a:ext cx="3200400" cy="5543550"/>
          </a:xfrm>
        </p:spPr>
        <p:txBody>
          <a:bodyPr/>
          <a:lstStyle/>
          <a:p>
            <a:r>
              <a:rPr lang="ru-RU" sz="2000" b="1" i="1" smtClean="0"/>
              <a:t>Там где Волга делает резкий поворот и сужается, попадая в тиски двух гор - Серной и Тип-Тяв, образуются так называемые Жигулевские ворота. В этом месте произошло опускание земной коры и горные породы под напором воды были разрушены - Волга нашла более короткий путь к Каспию. Гора Серная это самая высокая вершина Восточных Жигулей, а гора Тип-Тяв- наиболее высокая среди Сокольих гор.</a:t>
            </a:r>
            <a:endParaRPr lang="ru-RU" sz="2000" smtClean="0"/>
          </a:p>
        </p:txBody>
      </p:sp>
      <p:sp>
        <p:nvSpPr>
          <p:cNvPr id="10243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44" name="Picture 6" descr="Картинка 5 из 741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05200" y="0"/>
            <a:ext cx="56388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-1600200"/>
            <a:ext cx="3733800" cy="7620000"/>
          </a:xfrm>
        </p:spPr>
        <p:txBody>
          <a:bodyPr/>
          <a:lstStyle/>
          <a:p>
            <a:r>
              <a:rPr lang="ru-RU" sz="2000" b="1" smtClean="0"/>
              <a:t>Сокольи горы известны одной из крупных в области пещерой братьев Греве, которые ее исследовали и впервые описали ее среднюю часть в 1904г. Существует поверье, что один из братьев так и не нашел выхода из нее.</a:t>
            </a:r>
            <a:br>
              <a:rPr lang="ru-RU" sz="2000" b="1" smtClean="0"/>
            </a:br>
            <a:r>
              <a:rPr lang="ru-RU" sz="2000" b="1" smtClean="0"/>
              <a:t> Протяженность пещеры около 300м. Пещера представляет собой сложную систему ходов, галерей, залов, узких лазов и имеет несколько входов. 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b="1" smtClean="0"/>
              <a:t>Эта пещера знаменита еще и тем, что в ней была стоянка людей эпох</a:t>
            </a:r>
            <a:r>
              <a:rPr lang="ru-RU" sz="1800" b="1" smtClean="0"/>
              <a:t>и бронзового века.</a:t>
            </a:r>
            <a:endParaRPr lang="ru-RU" sz="1800" smtClean="0"/>
          </a:p>
        </p:txBody>
      </p:sp>
      <p:sp>
        <p:nvSpPr>
          <p:cNvPr id="11267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1268" name="Picture 7" descr="4a3402e618d20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0"/>
            <a:ext cx="44958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2291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229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3048000" y="609600"/>
            <a:ext cx="3419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Молодецкий курган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3315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52400" y="0"/>
            <a:ext cx="92964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685800" y="5562600"/>
            <a:ext cx="303275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Девья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</TotalTime>
  <Words>126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Жигулёвские горы</vt:lpstr>
      <vt:lpstr>Слайд 2</vt:lpstr>
      <vt:lpstr>Слайд 3</vt:lpstr>
      <vt:lpstr>Слайд 4</vt:lpstr>
      <vt:lpstr>Слайд 5</vt:lpstr>
      <vt:lpstr>Там где Волга делает резкий поворот и сужается, попадая в тиски двух гор - Серной и Тип-Тяв, образуются так называемые Жигулевские ворота. В этом месте произошло опускание земной коры и горные породы под напором воды были разрушены - Волга нашла более короткий путь к Каспию. Гора Серная это самая высокая вершина Восточных Жигулей, а гора Тип-Тяв- наиболее высокая среди Сокольих гор.</vt:lpstr>
      <vt:lpstr>Сокольи горы известны одной из крупных в области пещерой братьев Греве, которые ее исследовали и впервые описали ее среднюю часть в 1904г. Существует поверье, что один из братьев так и не нашел выхода из нее.  Протяженность пещеры около 300м. Пещера представляет собой сложную систему ходов, галерей, залов, узких лазов и имеет несколько входов.  Эта пещера знаменита еще и тем, что в ней была стоянка людей эпохи бронзового века.</vt:lpstr>
      <vt:lpstr>Слайд 8</vt:lpstr>
      <vt:lpstr>Слайд 9</vt:lpstr>
      <vt:lpstr>  </vt:lpstr>
      <vt:lpstr>Федор Васильев «Вид на Волге. Барки»  (1870 год)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UserXP</cp:lastModifiedBy>
  <cp:revision>16</cp:revision>
  <cp:lastPrinted>1601-01-01T00:00:00Z</cp:lastPrinted>
  <dcterms:created xsi:type="dcterms:W3CDTF">1601-01-01T00:00:00Z</dcterms:created>
  <dcterms:modified xsi:type="dcterms:W3CDTF">2014-11-30T12:48:49Z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