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64C8E7-58B9-4C04-8FF3-AB64AFC9538B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5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117180" cy="1470025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Родительское собрание </a:t>
            </a:r>
            <a:b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тему: </a:t>
            </a:r>
            <a:b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«Чем играют наши дети?»</a:t>
            </a:r>
            <a:b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проведения –круглый стол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67595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Составитель: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Лебедь Ирина Викторовна</a:t>
            </a:r>
            <a:endParaRPr lang="ru-RU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№3 «Рябинка»</a:t>
            </a:r>
            <a:endParaRPr lang="ru-RU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Г.Балашиха</a:t>
            </a:r>
            <a:endParaRPr lang="ru-RU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2304256" cy="25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5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7.Какие игрушки приобретать детям?</a:t>
            </a:r>
            <a:b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предлагает оторвать лепесток от цветка, на котором написаны различные виды игрушек. Затем подводится итог  правильного выбора игрушки. 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6624736" cy="35658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1.Сюжетно-образные, изображающие людей, животных, предметы труда и быта.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2.Двигательные: каталки, коляски, спортивные игрушки.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3.Строительные наборы.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4.Дидактические: разборные башенки, пирамидки, настольно-печатные игры, мозаики.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5.Игрушки-забавы.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6.Полуготовые игрушки, которые можно доделать самому ребенку.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0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8.Афоризмы о детской игре. </a:t>
            </a:r>
            <a:r>
              <a:rPr lang="ru-RU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 предлагается высказать свое мнение о том, как они понимают смысл данных афоризмов.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830" y="1659245"/>
            <a:ext cx="7054435" cy="360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Arial" charset="0"/>
              <a:buChar char="•"/>
            </a:pPr>
            <a:endParaRPr lang="ru-RU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«Разница между взрослыми и детьми заключается в стоимости их игрушек» (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Р.Фрост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«Небьющаяся игрушка-это игрушка, которой ребенок может разбить все свои остальные игрушки» (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Ф.Шиллер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«Игры детей-вовсе не игры, и правильнее смотреть на них, как на самое значительное и глубокомысленное занятие этого возраста» (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М.Монтель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ru-RU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ru-RU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5104"/>
            <a:ext cx="1691934" cy="22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2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516288">
            <a:off x="1280091" y="833325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 за </a:t>
            </a:r>
          </a:p>
          <a:p>
            <a:pPr marL="0" indent="0">
              <a:buNone/>
            </a:pPr>
            <a:r>
              <a:rPr lang="ru-RU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ВНИМАНИЕ!!</a:t>
            </a:r>
            <a:endParaRPr lang="ru-RU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982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родителей с особенностями игровой деятельности детей дошкольников. </a:t>
            </a:r>
            <a:endParaRPr lang="ru-RU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125112" cy="405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Познакомить родителей со значением и ролью игрушки в жизни ребёнка;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особенности современных игрушек (игрушек монстров);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Вооружить родителей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знаниями о целесообразном педагогическом подборе игрушек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собрания: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Родители, воспитатели,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педагог-психолог.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10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же такое игрушка?</a:t>
            </a:r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Игрушка - это специально предназначенный предмет для детских игр, она помогает ребенку осуществить свой замысел, приближает игру к действительности. Чтобы вообразить себя мамой, надо иметь в руках дочку-куклу, которую можно укладывать, кормить, одевать и т. д. Игрушка должна быть такой, чтобы ребенок мог с ней активно действовать, выразительно разыгрывать свою роль. Бывает и так, что самая красивая игрушка не помогает осуществлять замысел игры.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Правильный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игрушек - серьезное дело.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65" y="2780928"/>
            <a:ext cx="2448271" cy="244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15174"/>
            <a:ext cx="3128709" cy="2348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9476"/>
            <a:ext cx="3168352" cy="23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взаимодействия с родителями: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1.Дети исполняют танец с игрушками под аудиозапись песни «Маленькая страна»;</a:t>
            </a:r>
          </a:p>
          <a:p>
            <a:pPr marL="0" indent="0">
              <a:buNone/>
            </a:pPr>
            <a:endParaRPr lang="ru-RU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2.Провести экскурсию по группе с целью знакомства с разнообразием игрушек и их назначением (сюжетные игрушки, образные, театральные, музыкальные, игрушки-забавы…);</a:t>
            </a:r>
          </a:p>
          <a:p>
            <a:pPr marL="0" indent="0">
              <a:buNone/>
            </a:pPr>
            <a:endParaRPr lang="ru-RU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Дискуссия «Паутинка мыслей» (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одители сидят в кругу. Передают друг другу клубок с нитками при этом высказывают свое мнение о вреде и пользе современных игрушек). 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1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92447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.Просмотр слайдов «Наши дети в игре»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30" y="5015516"/>
            <a:ext cx="2383596" cy="16501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0888"/>
            <a:ext cx="2932912" cy="2165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73" y="4029192"/>
            <a:ext cx="1977380" cy="2636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4" y="1087378"/>
            <a:ext cx="2078860" cy="2667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02021"/>
            <a:ext cx="1898711" cy="25359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29" y="1195112"/>
            <a:ext cx="1924932" cy="25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.Критерии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выбора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игрушек</a:t>
            </a:r>
          </a:p>
          <a:p>
            <a:pPr algn="ctr"/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знакомит родителей с критериями выбора игрушки (идет обсуждение проблемы совместно с родителями). 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игрушки интересам самого ребенка.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(Интересы взрослого и ребенка очень часто не совпадают: многих взрослых привлекает внешняя красота, цена, сложность деталей или описанное развивающее значение, у детей же другие приоритеты: похожа ли на любимого сказочного героя, такая же есть у друга).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что-либо с ней делать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- это главное достоинство игрушки (разбирать-собирать, складывать, извлекать звуки).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Разнообразие форм активности ребенка: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чем игрушка более завершена, тем меньше простора для творчества (мячи, строительный материал могут занимать детей в течении длительного времени).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 должны быть самостоятельными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(игрушки-загадки и игрушки-головоломки, которые сами подсказывают способ действия: матрешки, пирамидки).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Эстетический аспект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(игрушка должна вызывать гуманные чувства, недопустимо в игрушке наличие качеств, стимулирующих асоциальные действия и чувства: насилие, жестокость, агрессию).</a:t>
            </a:r>
          </a:p>
        </p:txBody>
      </p:sp>
    </p:spTree>
    <p:extLst>
      <p:ext uri="{BB962C8B-B14F-4D97-AF65-F5344CB8AC3E}">
        <p14:creationId xmlns:p14="http://schemas.microsoft.com/office/powerpoint/2010/main" val="171646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6.Консультация психолога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Игрушки-монстры»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8196"/>
            <a:ext cx="3534420" cy="2368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94" y="3912820"/>
            <a:ext cx="3468603" cy="2601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74" y="1593063"/>
            <a:ext cx="3764105" cy="23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Игрушки-чудовища </a:t>
            </a:r>
            <a:r>
              <a:rPr lang="ru-RU" dirty="0"/>
              <a:t>могут научить ребенка жестокости и безразличному отношению к страданию. В русских сказках встречаются и драконы, и чудовища, но они всегда выступают на стороне зла, положительные, же герои никогда не бывают чудовищами. Такие сказки и игры на их основе учат детей отличать добро от зла, проводя между ними четкую границу.</a:t>
            </a:r>
            <a:br>
              <a:rPr lang="ru-RU" dirty="0"/>
            </a:br>
            <a:r>
              <a:rPr lang="ru-RU" dirty="0"/>
              <a:t>Предлагаемые сейчас детям в качестве игрушек различные персонажи в виде </a:t>
            </a:r>
            <a:r>
              <a:rPr lang="ru-RU" dirty="0" err="1"/>
              <a:t>трансформеров</a:t>
            </a:r>
            <a:r>
              <a:rPr lang="ru-RU" dirty="0"/>
              <a:t>, скелетов и пр. участвуют в игре как на стороне добрых, так и злых сил, поэтому ребенку иногда бывает трудно, даже порой невозможно дифференцировать добро и зло, поделить героев «плохих» от «хороших». При этом игры, основанные на содержании воинственных мультфильмов с игрушками - чудовищами, формируют в детях агрессию, отношение к насилию как к норме, и дети понемногу применяют такую модель поведения на практике.</a:t>
            </a:r>
            <a:br>
              <a:rPr lang="ru-RU" dirty="0"/>
            </a:br>
            <a:r>
              <a:rPr lang="ru-RU" dirty="0"/>
              <a:t>То, что ребенка привлекают отрицательные персонажи, по мнению психологов, связано с эмоциями агрессивности. Случается, что склонность к сверх вооружению обусловлена с обостренной потребностью в защите от сложного и не очень дружественного внешнего мира. Ребенок, владеющий подобными игрушками, получает шанс в игре ощутить себя могучим. Увы, в реальной жизни всё может быть наоборот. Желание иметь монстров своего рода тест для определенного психологического состояния ребёнка: чем больше он привязан к подобным игрушкам, чем больше времени проводит в их компании, тем более уязвимо, неуверенно и тревожно он себя ощущает в реальном мире.</a:t>
            </a:r>
          </a:p>
        </p:txBody>
      </p:sp>
    </p:spTree>
    <p:extLst>
      <p:ext uri="{BB962C8B-B14F-4D97-AF65-F5344CB8AC3E}">
        <p14:creationId xmlns:p14="http://schemas.microsoft.com/office/powerpoint/2010/main" val="3895710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515" y="109499"/>
            <a:ext cx="879823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психолога:</a:t>
            </a: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Игру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 монстрами нельзя запретить, как нельзя запретить детские страхи и тревожность. Можно только помочь ребенку создать иное игровое поле, в котором будут реализованы потребности детей ощущать себя сильными и бесстрашными.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стремиться покупать детям игрушки наводящие на них ужас и способствующие развитию агрессии. Поверьте, есть много вариантов направить игры детей в нужное русло. </a:t>
            </a: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Создайте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ребенку спокойное, удобное место для игры. Хорошо, если у него есть пространство для игр, а также все необходимые атрибуты. Можно расположить игрушки на коврике или на висячей полочке. </a:t>
            </a: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Позаботьтесь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 постоянном игровом уголке, где можно бы расположить нужную мебель и игрушки. Важно, чтобы ребенок имел возможность сохранить начатую и прерванную игру. </a:t>
            </a: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Просматривайте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время от времени с ребенком его уголок, приучайте его вытирать пыль, вместе чистите, мойте игрушки, отбирайте поврежденные, «лечите» их в больнице.</a:t>
            </a: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Общение с родителями и их серьезное отношение к игре и игрушкам необходим ребенку. Он будет чувствовать причастность родителей к своим проблемам, испытывать эмоциональный комфорт, положительные эмоции. Бывают и такие случаи, что родители сами отстраняются от подобных дел, мотивируя это отсутствием свободного времени или тем, что этим должны заниматься только специалисты.</a:t>
            </a:r>
          </a:p>
        </p:txBody>
      </p:sp>
    </p:spTree>
    <p:extLst>
      <p:ext uri="{BB962C8B-B14F-4D97-AF65-F5344CB8AC3E}">
        <p14:creationId xmlns:p14="http://schemas.microsoft.com/office/powerpoint/2010/main" val="818076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155</TotalTime>
  <Words>644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Родительское собрание  на тему:  «Чем играют наши дети?»   (форма проведения –круглый стол)</vt:lpstr>
      <vt:lpstr>Цель: Знакомство родителей с особенностями игровой деятельности детей дошкольников. </vt:lpstr>
      <vt:lpstr>Презентация PowerPoint</vt:lpstr>
      <vt:lpstr>Формы взаимодействия с родителями:</vt:lpstr>
      <vt:lpstr>4.Просмотр слайдов «Наши дети в игре»</vt:lpstr>
      <vt:lpstr>Презентация PowerPoint</vt:lpstr>
      <vt:lpstr>Презентация PowerPoint</vt:lpstr>
      <vt:lpstr>Презентация PowerPoint</vt:lpstr>
      <vt:lpstr>Презентация PowerPoint</vt:lpstr>
      <vt:lpstr>7.Какие игрушки приобретать детям? педагог предлагает оторвать лепесток от цветка, на котором написаны различные виды игрушек. Затем подводится итог  правильного выбора игрушки. </vt:lpstr>
      <vt:lpstr>8.Афоризмы о детской игре.  Родителям предлагается высказать свое мнение о том, как они понимают смысл данных афоризмов.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для родителей на тему: «Чем играют наши дети?»</dc:title>
  <dc:creator>василий</dc:creator>
  <cp:lastModifiedBy>User</cp:lastModifiedBy>
  <cp:revision>27</cp:revision>
  <dcterms:created xsi:type="dcterms:W3CDTF">2014-06-09T10:57:20Z</dcterms:created>
  <dcterms:modified xsi:type="dcterms:W3CDTF">2015-04-01T08:45:22Z</dcterms:modified>
</cp:coreProperties>
</file>