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1" r:id="rId9"/>
    <p:sldId id="267" r:id="rId10"/>
    <p:sldId id="263" r:id="rId11"/>
    <p:sldId id="268" r:id="rId12"/>
    <p:sldId id="270" r:id="rId13"/>
    <p:sldId id="274" r:id="rId14"/>
    <p:sldId id="272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6179" autoAdjust="0"/>
    <p:restoredTop sz="94571" autoAdjust="0"/>
  </p:normalViewPr>
  <p:slideViewPr>
    <p:cSldViewPr>
      <p:cViewPr varScale="1">
        <p:scale>
          <a:sx n="88" d="100"/>
          <a:sy n="88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BE9-CD11-476A-BFA9-97DA29C5CDC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866BDE-1356-4B33-B6B9-69BFC5CB9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BE9-CD11-476A-BFA9-97DA29C5CDC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6BDE-1356-4B33-B6B9-69BFC5CB9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BE9-CD11-476A-BFA9-97DA29C5CDC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6BDE-1356-4B33-B6B9-69BFC5CB9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BE9-CD11-476A-BFA9-97DA29C5CDC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866BDE-1356-4B33-B6B9-69BFC5CB9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BE9-CD11-476A-BFA9-97DA29C5CDC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6BDE-1356-4B33-B6B9-69BFC5CB9E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BE9-CD11-476A-BFA9-97DA29C5CDC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6BDE-1356-4B33-B6B9-69BFC5CB9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BE9-CD11-476A-BFA9-97DA29C5CDC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2866BDE-1356-4B33-B6B9-69BFC5CB9E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BE9-CD11-476A-BFA9-97DA29C5CDC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6BDE-1356-4B33-B6B9-69BFC5CB9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BE9-CD11-476A-BFA9-97DA29C5CDC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6BDE-1356-4B33-B6B9-69BFC5CB9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BE9-CD11-476A-BFA9-97DA29C5CDC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6BDE-1356-4B33-B6B9-69BFC5CB9E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BE9-CD11-476A-BFA9-97DA29C5CDC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66BDE-1356-4B33-B6B9-69BFC5CB9E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DAFBE9-CD11-476A-BFA9-97DA29C5CDC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866BDE-1356-4B33-B6B9-69BFC5CB9E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mages.yandex.ru/yandsearch?p=5&amp;text=%D1%84%D0%BE%D1%82%D0%BE%20%20%D1%80%D0%B0%D1%81%D0%BA%D1%80%D0%B0%D1%81%D0%BA%D0%B8%20%D0%BC%D0%B0%D1%82%D1%80%D0%B5%D1%88%D0%BA%D0%B8&amp;fp=5&amp;pos=151&amp;uinfo=ww-1349-wh-622-fw-1124-fh-448-pd-1&amp;rpt=simage&amp;img_url=http://antalpiti.ru/files/99604/matreshki2-raskraska0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58200" cy="122237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Матрешка-символ российской                 национальной культуры.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3645024"/>
            <a:ext cx="237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Материал подготовила воспитатель МБДОУ детского сада №14 «Светлячок»  Семенова С.В.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529066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sz="4000" dirty="0" smtClean="0"/>
              <a:t>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Ш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аблон-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раскраска матрешка.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 descr="http://antalpiti.ru/files/99604/matreshki2-raskraska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340768"/>
            <a:ext cx="2592288" cy="510943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692696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</a:rPr>
              <a:t> А</a:t>
            </a:r>
            <a:r>
              <a:rPr lang="ru-RU" sz="4400" dirty="0" smtClean="0">
                <a:solidFill>
                  <a:srgbClr val="FF0000"/>
                </a:solidFill>
              </a:rPr>
              <a:t>вторские</a:t>
            </a:r>
            <a:r>
              <a:rPr lang="ru-RU" sz="49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Матрешки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245040"/>
            <a:ext cx="2304256" cy="306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9986" y="3800959"/>
            <a:ext cx="3624182" cy="27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52736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      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вторская Матрешка Семьи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аши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естеровой.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12776"/>
            <a:ext cx="3925788" cy="52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9388152" cy="139479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    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вторская матрешка семьи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ирилла Тихомирова.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детсад 14\239CANON\IMG_4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19585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6936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оздание выставки детских    работ по теме «Русская матрешка».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624736" cy="49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59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68072" cy="5675461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     Наша Русская матрешка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     Не стареет сотню лет 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     В красоте, в таланте русском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           Весь находится секрет! </a:t>
            </a:r>
          </a:p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sz="4800" dirty="0" smtClean="0"/>
              <a:t>       Творческих Вам успехов! </a:t>
            </a:r>
          </a:p>
          <a:p>
            <a:pPr>
              <a:buNone/>
            </a:pPr>
            <a:r>
              <a:rPr lang="ru-RU" sz="4800" dirty="0" smtClean="0"/>
              <a:t>       Спасибо за внимание!!!</a:t>
            </a:r>
            <a:endParaRPr lang="ru-RU" sz="4800" dirty="0"/>
          </a:p>
        </p:txBody>
      </p:sp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4915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Хороша, не рассказать!!!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Очень любят с тобой детки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 нашем садике играть!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Щечки яркие, платочек!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По подолу цветики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Весело кружатся в танце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Яркие букетики!!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667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Ах, Матрешка, матрешка!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7703" y="1412776"/>
            <a:ext cx="334473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34225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Этапы проекта: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5256584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000" dirty="0" smtClean="0"/>
              <a:t>1.Подготовительный этап</a:t>
            </a:r>
          </a:p>
          <a:p>
            <a:pPr marL="514350" indent="-514350"/>
            <a:r>
              <a:rPr lang="ru-RU" sz="2000" dirty="0" smtClean="0"/>
              <a:t>Определение целей, задач</a:t>
            </a:r>
          </a:p>
          <a:p>
            <a:pPr marL="514350" indent="-514350"/>
            <a:r>
              <a:rPr lang="ru-RU" sz="2000" dirty="0" smtClean="0"/>
              <a:t> подбор оптимальных методов и приемов</a:t>
            </a:r>
          </a:p>
          <a:p>
            <a:pPr marL="514350" indent="-514350"/>
            <a:r>
              <a:rPr lang="ru-RU" sz="2000" dirty="0" smtClean="0"/>
              <a:t>составление плана деятельности</a:t>
            </a:r>
          </a:p>
          <a:p>
            <a:pPr marL="514350" indent="-514350"/>
            <a:r>
              <a:rPr lang="ru-RU" sz="2000" dirty="0" smtClean="0"/>
              <a:t>Сбор информации из разных источников</a:t>
            </a:r>
          </a:p>
          <a:p>
            <a:pPr marL="514350" indent="-514350">
              <a:buNone/>
            </a:pPr>
            <a:r>
              <a:rPr lang="ru-RU" sz="2000" dirty="0" smtClean="0"/>
              <a:t>2.Практический этап (или этап реализации проекта).</a:t>
            </a:r>
          </a:p>
          <a:p>
            <a:pPr marL="514350" indent="-514350"/>
            <a:r>
              <a:rPr lang="ru-RU" sz="2000" dirty="0" smtClean="0"/>
              <a:t>Оформление мини-музея.</a:t>
            </a:r>
          </a:p>
          <a:p>
            <a:pPr marL="514350" indent="-514350"/>
            <a:r>
              <a:rPr lang="ru-RU" sz="2000" dirty="0" smtClean="0"/>
              <a:t>Оформление стендов для родителей.</a:t>
            </a:r>
          </a:p>
          <a:p>
            <a:pPr marL="514350" indent="-514350"/>
            <a:r>
              <a:rPr lang="ru-RU" sz="2000" dirty="0" smtClean="0"/>
              <a:t>Проведение познавательных и художественно-эстетических  занятий, бесед, рассматривание  иллюстраций, чтение художественной литературы.</a:t>
            </a:r>
          </a:p>
          <a:p>
            <a:pPr marL="514350" indent="-514350"/>
            <a:r>
              <a:rPr lang="ru-RU" sz="2000" dirty="0" smtClean="0"/>
              <a:t>Подготовка  презентации, проекта.                                                                                               </a:t>
            </a:r>
          </a:p>
          <a:p>
            <a:pPr marL="514350" indent="-514350">
              <a:buNone/>
            </a:pPr>
            <a:r>
              <a:rPr lang="ru-RU" sz="2000" dirty="0" smtClean="0"/>
              <a:t>3.Заключительный этап.</a:t>
            </a:r>
          </a:p>
          <a:p>
            <a:pPr marL="514350" indent="-514350"/>
            <a:r>
              <a:rPr lang="ru-RU" sz="2000" dirty="0" smtClean="0"/>
              <a:t>Обобщение результатов работы</a:t>
            </a:r>
          </a:p>
          <a:p>
            <a:pPr marL="514350" indent="-514350"/>
            <a:r>
              <a:rPr lang="ru-RU" sz="2000" dirty="0" smtClean="0"/>
              <a:t>Показ  презентации  мини-музея»Матрешка» на педсовете.</a:t>
            </a:r>
          </a:p>
          <a:p>
            <a:pPr marL="514350" indent="-514350"/>
            <a:endParaRPr lang="ru-RU" sz="2000" dirty="0" smtClean="0"/>
          </a:p>
        </p:txBody>
      </p:sp>
    </p:spTree>
  </p:cSld>
  <p:clrMapOvr>
    <a:masterClrMapping/>
  </p:clrMapOvr>
  <p:transition advClick="0" advTm="1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992888" cy="1556792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Ц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ель создания: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Вызвать  у детей интерес, положительно- эмоциональный  отклик от встреч с прекрасным.</a:t>
            </a:r>
          </a:p>
          <a:p>
            <a:r>
              <a:rPr lang="ru-RU" sz="2000" dirty="0" smtClean="0"/>
              <a:t>Обогатить предметно- развивающую среду группы.</a:t>
            </a:r>
          </a:p>
          <a:p>
            <a:r>
              <a:rPr lang="ru-RU" sz="2000" dirty="0" smtClean="0"/>
              <a:t>Познакомить детей с историей русской деревянной игрушки.</a:t>
            </a:r>
          </a:p>
          <a:p>
            <a:r>
              <a:rPr lang="ru-RU" sz="2000" dirty="0" smtClean="0"/>
              <a:t>Привлечь к сотрудничеству родителей воспитанников.</a:t>
            </a:r>
            <a:endParaRPr lang="ru-RU" sz="2000" dirty="0"/>
          </a:p>
        </p:txBody>
      </p:sp>
      <p:pic>
        <p:nvPicPr>
          <p:cNvPr id="1026" name="Picture 2" descr="C:\детсад 14\IMG_4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01008"/>
            <a:ext cx="3953381" cy="3024336"/>
          </a:xfrm>
          <a:prstGeom prst="rect">
            <a:avLst/>
          </a:prstGeom>
          <a:noFill/>
        </p:spPr>
      </p:pic>
      <p:pic>
        <p:nvPicPr>
          <p:cNvPr id="5" name="Picture 2" descr="C:\детсад 14\IMG_4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01008"/>
            <a:ext cx="3953381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12088" cy="14127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коло ста лет назад в Россию из далекой Японии купцы привезли маленькие игрушки-куколки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824536" cy="481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25922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</a:rPr>
              <a:t>С</a:t>
            </a:r>
            <a:r>
              <a:rPr lang="ru-RU" sz="2400" dirty="0" smtClean="0">
                <a:solidFill>
                  <a:schemeClr val="accent6"/>
                </a:solidFill>
              </a:rPr>
              <a:t>оздателями первых матрешек в России стали токарь </a:t>
            </a:r>
            <a:r>
              <a:rPr lang="ru-RU" sz="2800" dirty="0" smtClean="0">
                <a:solidFill>
                  <a:schemeClr val="accent6"/>
                </a:solidFill>
              </a:rPr>
              <a:t>В.П. </a:t>
            </a:r>
            <a:r>
              <a:rPr lang="ru-RU" sz="2800" dirty="0" err="1" smtClean="0">
                <a:solidFill>
                  <a:schemeClr val="accent6"/>
                </a:solidFill>
              </a:rPr>
              <a:t>З</a:t>
            </a:r>
            <a:r>
              <a:rPr lang="ru-RU" sz="2400" dirty="0" err="1" smtClean="0">
                <a:solidFill>
                  <a:schemeClr val="accent6"/>
                </a:solidFill>
              </a:rPr>
              <a:t>вЕздочкин</a:t>
            </a:r>
            <a:r>
              <a:rPr lang="ru-RU" sz="2400" dirty="0" smtClean="0">
                <a:solidFill>
                  <a:schemeClr val="accent6"/>
                </a:solidFill>
              </a:rPr>
              <a:t> и художник </a:t>
            </a:r>
            <a:r>
              <a:rPr lang="ru-RU" sz="2800" dirty="0" smtClean="0">
                <a:solidFill>
                  <a:schemeClr val="accent6"/>
                </a:solidFill>
              </a:rPr>
              <a:t>С.В.М</a:t>
            </a:r>
            <a:r>
              <a:rPr lang="ru-RU" sz="2400" dirty="0" smtClean="0">
                <a:solidFill>
                  <a:schemeClr val="accent6"/>
                </a:solidFill>
              </a:rPr>
              <a:t>алютин.</a:t>
            </a:r>
            <a:br>
              <a:rPr lang="ru-RU" sz="2400" dirty="0" smtClean="0">
                <a:solidFill>
                  <a:schemeClr val="accent6"/>
                </a:solidFill>
              </a:rPr>
            </a:br>
            <a:r>
              <a:rPr lang="ru-RU" sz="2400" dirty="0" smtClean="0">
                <a:solidFill>
                  <a:schemeClr val="accent6"/>
                </a:solidFill>
              </a:rPr>
              <a:t/>
            </a:r>
            <a:br>
              <a:rPr lang="ru-RU" sz="2400" dirty="0" smtClean="0">
                <a:solidFill>
                  <a:schemeClr val="accent6"/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осемь кукол  изображали  детей разных  возрастов ,от самой старшей  девушки  с петухом  до завернутого  в  пеленки  младенца.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3"/>
            <a:ext cx="5688632" cy="425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35496"/>
            <a:ext cx="10836696" cy="78934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     П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олюбилась россиянам эта игрушка.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тали точить ее из дерева на токарных станках и расписывать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Их делают до сих пор: под Москвой в Сергиевом Посаде.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                   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               </a:t>
            </a:r>
            <a:r>
              <a:rPr lang="ru-RU" sz="4000" dirty="0" err="1" smtClean="0">
                <a:solidFill>
                  <a:srgbClr val="FF0000"/>
                </a:solidFill>
              </a:rPr>
              <a:t>З</a:t>
            </a:r>
            <a:r>
              <a:rPr lang="ru-RU" dirty="0" err="1" smtClean="0">
                <a:solidFill>
                  <a:srgbClr val="FF0000"/>
                </a:solidFill>
              </a:rPr>
              <a:t>агорская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матрешка.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Я матрешка из Загорска 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Встрече  с вами очень рада.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Мне художниками дан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яркий русский сарафан.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Я имею с давних пор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на переднике узор.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Знаменит платочек мой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разноцветною каймой.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149080"/>
            <a:ext cx="8596064" cy="1931045"/>
          </a:xfrm>
        </p:spPr>
        <p:txBody>
          <a:bodyPr/>
          <a:lstStyle/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85648"/>
            <a:ext cx="3864914" cy="32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28803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          М</a:t>
            </a:r>
            <a:r>
              <a:rPr lang="ru-RU" dirty="0" smtClean="0">
                <a:solidFill>
                  <a:srgbClr val="FF0000"/>
                </a:solidFill>
              </a:rPr>
              <a:t>атрешка Семеновская.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из тихого зеленого города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С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еменова.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Я в гости к вам пришла.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 Букет цветов садовых розовых, бардовых в подарок принесла.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3888432" cy="392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6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Матрешка из </a:t>
            </a:r>
            <a:r>
              <a:rPr lang="ru-RU" dirty="0" err="1" smtClean="0">
                <a:solidFill>
                  <a:srgbClr val="FF0000"/>
                </a:solidFill>
              </a:rPr>
              <a:t>Полхов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 я, подружки из Майдана.</a:t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    Могу я стать звездой экрана.</a:t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    Украшен мой наряд цветами.</a:t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   С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сияющими лепестками</a:t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    И ягодами </a:t>
            </a:r>
            <a:r>
              <a:rPr lang="ru-RU" sz="2200" dirty="0" err="1" smtClean="0">
                <a:solidFill>
                  <a:schemeClr val="bg2">
                    <a:lumMod val="25000"/>
                  </a:schemeClr>
                </a:solidFill>
              </a:rPr>
              <a:t>разными,спелыми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 и красными.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604448" cy="394989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062" y="2852936"/>
            <a:ext cx="454021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657</TotalTime>
  <Words>258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Матрешка-символ российской                 национальной культуры.</vt:lpstr>
      <vt:lpstr>Слайд 2</vt:lpstr>
      <vt:lpstr>Этапы проекта:</vt:lpstr>
      <vt:lpstr>Цель создания:</vt:lpstr>
      <vt:lpstr>Около ста лет назад в Россию из далекой Японии купцы привезли маленькие игрушки-куколки.</vt:lpstr>
      <vt:lpstr>Создателями первых матрешек в России стали токарь В.П. ЗвЕздочкин и художник С.В.Малютин.  Восемь кукол  изображали  детей разных  возрастов ,от самой старшей  девушки  с петухом  до завернутого  в  пеленки  младенца.</vt:lpstr>
      <vt:lpstr>      Полюбилась россиянам эта игрушка. Стали точить ее из дерева на токарных станках и расписывать. Их делают до сих пор: под Москвой в Сергиевом Посаде.                                    Загорская  матрешка.  Я матрешка из Загорска . Встрече  с вами очень рада. Мне художниками дан  яркий русский сарафан. Я имею с давних пор  на переднике узор.  Знаменит платочек мой  разноцветною каймой.</vt:lpstr>
      <vt:lpstr>            Матрешка Семеновская.  Я из тихого зеленого города Семенова.   Я в гости к вам пришла.   Букет цветов садовых розовых, бардовых в подарок принесла.</vt:lpstr>
      <vt:lpstr>                                  Матрешка из Полхов.    А я, подружки из Майдана.     Могу я стать звездой экрана.     Украшен мой наряд цветами.    С сияющими лепестками     И ягодами разными,спелыми и красными.</vt:lpstr>
      <vt:lpstr> Шаблон- раскраска матрешка.</vt:lpstr>
      <vt:lpstr> Авторские Матрешки.</vt:lpstr>
      <vt:lpstr>       Авторская Матрешка Семьи                 Даши Нестеровой. </vt:lpstr>
      <vt:lpstr>     Авторская матрешка семьи               Кирилла Тихомирова.</vt:lpstr>
      <vt:lpstr>Создание выставки детских    работ по теме «Русская матрешка».  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Svetka</dc:creator>
  <cp:lastModifiedBy>Alex</cp:lastModifiedBy>
  <cp:revision>114</cp:revision>
  <dcterms:created xsi:type="dcterms:W3CDTF">2014-02-22T16:02:31Z</dcterms:created>
  <dcterms:modified xsi:type="dcterms:W3CDTF">2014-04-28T18:16:13Z</dcterms:modified>
</cp:coreProperties>
</file>