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18" r:id="rId3"/>
    <p:sldId id="295" r:id="rId4"/>
    <p:sldId id="304" r:id="rId5"/>
    <p:sldId id="32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56899"/>
    <a:srgbClr val="014B9D"/>
    <a:srgbClr val="6BE0FB"/>
    <a:srgbClr val="66CCFF"/>
    <a:srgbClr val="699ACF"/>
    <a:srgbClr val="6FB1C9"/>
    <a:srgbClr val="0067B4"/>
    <a:srgbClr val="A0D0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00" autoAdjust="0"/>
    <p:restoredTop sz="94660"/>
  </p:normalViewPr>
  <p:slideViewPr>
    <p:cSldViewPr>
      <p:cViewPr>
        <p:scale>
          <a:sx n="150" d="100"/>
          <a:sy n="150" d="100"/>
        </p:scale>
        <p:origin x="1320" y="1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F52EB-B5F5-4241-B34B-F476497F5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9DDCD-E750-4DEE-90D0-7EB73A195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2B40B-5824-4C7D-8FB7-5AF7F50AA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9067C-F5E9-417E-9025-CC54BBEB5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324A2-149A-4E0F-88AE-D2453E701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408B4-74B7-4B84-BB96-4B77FA17D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390B-34FE-4573-BC3F-292D4FFB5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6A840-2B45-4A8B-B626-EECEB4795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4294C-8F23-4F74-BF19-DE991C0E0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B399-26AD-4032-A241-3F61175C4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E7FF-C4FB-489E-AB32-E0E32CE5B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D745B-7E62-4F6C-BED2-A09202503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380A1-30BA-47D5-8C12-FBC0087D9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F5340EFD-7DDC-44FF-B8AE-1C458AE65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Troublemaker\Desktop\победа (2)\TacnKqgap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Troublemaker\Desktop\победа (2)\bolsh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nova.extremedivision.ru/uploads/posts/2009-05/1242392448_1241880901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content.foto.mail.ru/mail/59309/sgv_00_1/i-1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Troublemaker\Desktop\песня о неизв.солдате (2)\2_o_136807806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0"/>
            <a:ext cx="9144000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Troublemaker</cp:lastModifiedBy>
  <cp:revision>121</cp:revision>
  <dcterms:created xsi:type="dcterms:W3CDTF">2009-04-05T09:56:06Z</dcterms:created>
  <dcterms:modified xsi:type="dcterms:W3CDTF">2015-04-02T05:28:27Z</dcterms:modified>
</cp:coreProperties>
</file>