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0" r:id="rId3"/>
    <p:sldId id="257" r:id="rId4"/>
    <p:sldId id="268" r:id="rId5"/>
    <p:sldId id="270" r:id="rId6"/>
    <p:sldId id="277" r:id="rId7"/>
    <p:sldId id="310" r:id="rId8"/>
    <p:sldId id="297" r:id="rId9"/>
    <p:sldId id="289" r:id="rId10"/>
    <p:sldId id="299" r:id="rId11"/>
    <p:sldId id="30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56899"/>
    <a:srgbClr val="014B9D"/>
    <a:srgbClr val="6BE0FB"/>
    <a:srgbClr val="66CCFF"/>
    <a:srgbClr val="699ACF"/>
    <a:srgbClr val="6FB1C9"/>
    <a:srgbClr val="0067B4"/>
    <a:srgbClr val="A0D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>
      <p:cViewPr>
        <p:scale>
          <a:sx n="150" d="100"/>
          <a:sy n="150" d="100"/>
        </p:scale>
        <p:origin x="1320" y="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52EB-B5F5-4241-B34B-F476497F5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DDCD-E750-4DEE-90D0-7EB73A19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B40B-5824-4C7D-8FB7-5AF7F50AA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067C-F5E9-417E-9025-CC54BBEB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24A2-149A-4E0F-88AE-D2453E701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08B4-74B7-4B84-BB96-4B77FA17D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390B-34FE-4573-BC3F-292D4FFB5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A840-2B45-4A8B-B626-EECEB479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294C-8F23-4F74-BF19-DE991C0E0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B399-26AD-4032-A241-3F61175C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E7FF-C4FB-489E-AB32-E0E32CE5B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D745B-7E62-4F6C-BED2-A09202503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80A1-30BA-47D5-8C12-FBC0087D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5340EFD-7DDC-44FF-B8AE-1C458AE6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ursia.ucoz.ru/_nw/0/5468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25999">
              <a:srgbClr val="0070C0"/>
            </a:gs>
            <a:gs pos="39999">
              <a:srgbClr val="056899"/>
            </a:gs>
            <a:gs pos="70000">
              <a:srgbClr val="699ACF"/>
            </a:gs>
            <a:gs pos="100000">
              <a:srgbClr val="6BE0FB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zhurnal.lib.ru/img/m/melxnik_anatolij_antonowich/luch-idoc/luch-0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 descr="J:\День победы картинки к през\24581392_9_m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133350"/>
            <a:ext cx="5156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" y="3090863"/>
            <a:ext cx="63023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11.radikal.ru/0805/7e/423f5f74f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:\Users\Troublemaker\Desktop\победа (2)\_...wm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52149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roublemaker\Desktop\женщина(2)\1ce57bf5285c45a0eb6750b1814c9bf0в земл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8"/>
            <a:ext cx="764381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kolazhizni.ru/img/content/i42/42828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Troublemaker\Desktop\песня о неизв.солдате (2)\1304337902_130416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0" y="3214688"/>
            <a:ext cx="407193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Troublemaker\Desktop\песня о неизв.солдате (2)\6IJaYti3am4-580x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500438"/>
            <a:ext cx="5000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51.radikal.ru/0905/82/bf3197b3f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Troublemaker\Desktop\песня о неизв.солдате (2)\1340_9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30718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1.nnm.ru/imagez/gallery/4/1/9/5/c/4195c0a81345a30feeb4bfda8e8e524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Troublemaker\Desktop\песня о неизв.солдате (2)\1304337902_130416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785938"/>
            <a:ext cx="49291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hotokonkurs.com/uploads/img/50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-214313"/>
            <a:ext cx="6084887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Troublemaker\Desktop\песня о неизв.солдате (2)\1304337848_1304162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13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Картинка 25 из 68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Troublemaker\Desktop\песня о неизв.солдате (2)\1304337840_1304162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57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oublemaker\Desktop\женщина(2)\f7ca0fa66f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Troublemaker\Desktop\женщина(2)\69741412bdde0bb1a0571c6c9a2959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714750"/>
            <a:ext cx="35004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Troublemaker\Desktop\песня о неизв.солдате (2)\1304337909_1304162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</a:schemeClr>
            </a:gs>
            <a:gs pos="39999">
              <a:schemeClr val="bg2">
                <a:lumMod val="60000"/>
                <a:lumOff val="40000"/>
              </a:schemeClr>
            </a:gs>
            <a:gs pos="70000">
              <a:schemeClr val="bg2">
                <a:lumMod val="60000"/>
                <a:lumOff val="40000"/>
              </a:schemeClr>
            </a:gs>
            <a:gs pos="100000">
              <a:schemeClr val="bg2">
                <a:lumMod val="50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J:\День победы картинки к през\рад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-6350"/>
            <a:ext cx="52609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Выноска-облако 2"/>
          <p:cNvGrpSpPr>
            <a:grpSpLocks/>
          </p:cNvGrpSpPr>
          <p:nvPr/>
        </p:nvGrpSpPr>
        <p:grpSpPr bwMode="auto">
          <a:xfrm>
            <a:off x="1779588" y="-573088"/>
            <a:ext cx="2584450" cy="3133726"/>
            <a:chOff x="1121" y="-361"/>
            <a:chExt cx="1628" cy="1974"/>
          </a:xfrm>
        </p:grpSpPr>
        <p:pic>
          <p:nvPicPr>
            <p:cNvPr id="9220" name="Выноска-облако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1" y="-361"/>
              <a:ext cx="1628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 Box 4"/>
            <p:cNvSpPr txBox="1">
              <a:spLocks noChangeArrowheads="1"/>
            </p:cNvSpPr>
            <p:nvPr/>
          </p:nvSpPr>
          <p:spPr bwMode="auto">
            <a:xfrm>
              <a:off x="1348" y="-102"/>
              <a:ext cx="1059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J:\День победы картинки к през\s99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-6350"/>
            <a:ext cx="486568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Troublemaker</cp:lastModifiedBy>
  <cp:revision>124</cp:revision>
  <dcterms:created xsi:type="dcterms:W3CDTF">2009-04-05T09:56:06Z</dcterms:created>
  <dcterms:modified xsi:type="dcterms:W3CDTF">2015-04-02T05:20:14Z</dcterms:modified>
</cp:coreProperties>
</file>