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3" r:id="rId3"/>
    <p:sldId id="296" r:id="rId4"/>
    <p:sldId id="268" r:id="rId5"/>
    <p:sldId id="269" r:id="rId6"/>
    <p:sldId id="272" r:id="rId7"/>
    <p:sldId id="285" r:id="rId8"/>
    <p:sldId id="267" r:id="rId9"/>
    <p:sldId id="282" r:id="rId10"/>
    <p:sldId id="287" r:id="rId11"/>
    <p:sldId id="291" r:id="rId12"/>
    <p:sldId id="313" r:id="rId13"/>
    <p:sldId id="314" r:id="rId14"/>
    <p:sldId id="315" r:id="rId15"/>
    <p:sldId id="317" r:id="rId16"/>
    <p:sldId id="318" r:id="rId17"/>
    <p:sldId id="320" r:id="rId18"/>
    <p:sldId id="322" r:id="rId19"/>
    <p:sldId id="324" r:id="rId20"/>
    <p:sldId id="323" r:id="rId21"/>
    <p:sldId id="312" r:id="rId22"/>
    <p:sldId id="310" r:id="rId23"/>
    <p:sldId id="325" r:id="rId24"/>
    <p:sldId id="270" r:id="rId25"/>
    <p:sldId id="329" r:id="rId26"/>
    <p:sldId id="27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0" autoAdjust="0"/>
    <p:restoredTop sz="94599" autoAdjust="0"/>
  </p:normalViewPr>
  <p:slideViewPr>
    <p:cSldViewPr>
      <p:cViewPr varScale="1">
        <p:scale>
          <a:sx n="74" d="100"/>
          <a:sy n="74" d="100"/>
        </p:scale>
        <p:origin x="-1104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6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741D0-D11D-4A7C-8F60-AE1DA668336B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EB490-3FB3-47AE-A2C4-A69DEABC5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7B5A-9A83-4562-8D86-DA28E61A3821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8738-92A3-4609-9CEC-E29A0B63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8738-92A3-4609-9CEC-E29A0B6360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15A08E-A17A-46CD-95CC-E0880D194488}" type="datetimeFigureOut">
              <a:rPr lang="ru-RU" smtClean="0"/>
              <a:pPr/>
              <a:t>07.06.2013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2C00E1-56E0-4B3D-B0E2-15B1FF92698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7;&#1087;&#1086;&#1088;&#1090;&#1080;&#1074;&#1085;&#1072;&#1103;.mp3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786842" cy="1357322"/>
          </a:xfrm>
        </p:spPr>
        <p:txBody>
          <a:bodyPr>
            <a:normAutofit/>
          </a:bodyPr>
          <a:lstStyle/>
          <a:p>
            <a:pPr algn="ctr"/>
            <a:r>
              <a:rPr lang="en-US" sz="4800" smtClean="0"/>
              <a:t>+*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85728"/>
            <a:ext cx="8643998" cy="164307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Здоровья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00299" y="5715017"/>
            <a:ext cx="3352800" cy="365125"/>
          </a:xfrm>
        </p:spPr>
        <p:txBody>
          <a:bodyPr/>
          <a:lstStyle/>
          <a:p>
            <a:r>
              <a:rPr lang="ru-RU" smtClean="0"/>
              <a:t>Шола -</a:t>
            </a:r>
            <a:endParaRPr lang="ru-RU" dirty="0"/>
          </a:p>
        </p:txBody>
      </p:sp>
      <p:pic>
        <p:nvPicPr>
          <p:cNvPr id="3074" name="Picture 2" descr="http://dl8.glitter-graphics.net/pub/1043/1043958zeigmvzsau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28802"/>
            <a:ext cx="9144000" cy="542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286388"/>
            <a:ext cx="24288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8581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ДВИЖЕНИЯ ДЛЯ ЗДОРОВЬЯ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57158" y="2000240"/>
            <a:ext cx="8786842" cy="4643470"/>
          </a:xfrm>
        </p:spPr>
        <p:txBody>
          <a:bodyPr/>
          <a:lstStyle/>
          <a:p>
            <a:endParaRPr lang="ru-RU" b="0" i="1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ользователь\Pictures\44лыж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62919" y="3837781"/>
            <a:ext cx="1428750" cy="1200150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0" y="1214422"/>
            <a:ext cx="9144000" cy="5643578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ПЕШИЕ  ПРОГУЛКИ</a:t>
            </a:r>
          </a:p>
          <a:p>
            <a:pPr lvl="1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ОЗДОРОВИТЕЛЬНЫЙ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БЕГ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ЛЫЖНЫЕ ПРОГУЛКИ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ЕЗДА НА ВЕЛОСИПЕДЕ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БАДМИНТОН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B050"/>
                </a:solidFill>
              </a:rPr>
              <a:t>             ПЛАВАНИЕ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ТЕННИС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другие спортивные увлечения                       </a:t>
            </a:r>
            <a:endParaRPr lang="ru-RU" sz="3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Pictures\iбегу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20" y="3714752"/>
            <a:ext cx="1500198" cy="1928826"/>
          </a:xfrm>
          <a:prstGeom prst="rect">
            <a:avLst/>
          </a:prstGeom>
          <a:noFill/>
        </p:spPr>
      </p:pic>
      <p:pic>
        <p:nvPicPr>
          <p:cNvPr id="8" name="Picture 2" descr="C:\Users\Пользователь\Pictures\под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14422"/>
            <a:ext cx="1643074" cy="1857364"/>
          </a:xfrm>
          <a:prstGeom prst="rect">
            <a:avLst/>
          </a:prstGeom>
          <a:noFill/>
        </p:spPr>
      </p:pic>
      <p:pic>
        <p:nvPicPr>
          <p:cNvPr id="9" name="Picture 2" descr="C:\Users\Пользователь\Pictures\22вело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000504"/>
            <a:ext cx="1357322" cy="1857388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Pictures\3хо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13496" y="1285860"/>
            <a:ext cx="1587660" cy="207170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225894" y="3244334"/>
            <a:ext cx="2692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Движения для здоровья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9001156" cy="64294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00174"/>
            <a:ext cx="3929090" cy="485778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00430" y="1571612"/>
            <a:ext cx="5186371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 человека во многом зависит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того, чем и как он питается.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все продукты, которые ест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полезны для здоровья.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Правильное питание – отличное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настроение, желание учиться, бегать,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улыбаться. Неправильное – приводит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болезням.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же должен питаться человек?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7-tub-ru.yandex.net/i?id=227103814-42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14488"/>
            <a:ext cx="3565625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АЗБУКА ЗДОРОВОГО ПИТАНИЯ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571612"/>
            <a:ext cx="8143932" cy="10001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ГЛАВНОЕ –НЕ ПЕРЕЕДАЙТЕ!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58" y="2214554"/>
            <a:ext cx="8429684" cy="428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Ешьте в меру. Переедание приводит к ожирению, а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 – к болезням.</a:t>
            </a:r>
          </a:p>
          <a:p>
            <a:pPr lvl="1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2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429000"/>
            <a:ext cx="407196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500438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9001156" cy="107157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СОБЛЮДАЙТЕ  РЕЖИМ  ПИТАНИЯ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14488"/>
            <a:ext cx="2928966" cy="453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2214554"/>
            <a:ext cx="8358246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нормальной  работы  пищеварительной  системы  важно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питаться  в одни и те же часы. Соблюдение  режима  питания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более быстрое переваривание и усвоение пищи.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857628"/>
            <a:ext cx="400052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14282" y="5715016"/>
            <a:ext cx="8786874" cy="6429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00174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714356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Прием пищи не менее 4-5 раз в день; ужин не позднее 19 часов.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8501122" cy="500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16" y="3000372"/>
            <a:ext cx="228598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429552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РАЗНООБРАЗНОЕ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571612"/>
            <a:ext cx="8715436" cy="85725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 один продукт не даст всех питательных веществ, которые необходимы для поддержания хорошего здоровья.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2571744"/>
            <a:ext cx="471490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 продукты дают организму энергию,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двигаться, хорошо думать, не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уставать.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Другие помогают строить организм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его более сильным.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третьи - фрукты и овощи - помогают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организму расти и развиваться.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5286388"/>
            <a:ext cx="23574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428868"/>
            <a:ext cx="1785950" cy="157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475640" flipV="1">
            <a:off x="5302386" y="4399890"/>
            <a:ext cx="2003291" cy="10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0430" y="4214818"/>
            <a:ext cx="1714512" cy="92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7920066" cy="107157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   </a:t>
            </a:r>
            <a:endParaRPr lang="ru-RU" sz="6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214282" y="571480"/>
            <a:ext cx="4929222" cy="5572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04" y="714356"/>
            <a:ext cx="3857652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пищевая пирамида</a:t>
            </a: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–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схематические изображение принципов здорового питания.</a:t>
            </a:r>
          </a:p>
          <a:p>
            <a:pPr algn="ctr">
              <a:buNone/>
            </a:pPr>
            <a:r>
              <a:rPr lang="ru-RU" sz="2400" dirty="0" smtClean="0"/>
              <a:t>   </a:t>
            </a:r>
          </a:p>
          <a:p>
            <a:pPr algn="ctr">
              <a:buNone/>
            </a:pPr>
            <a:r>
              <a:rPr lang="ru-RU" sz="2400" dirty="0" smtClean="0"/>
              <a:t> </a:t>
            </a:r>
            <a:r>
              <a:rPr lang="ru-RU" dirty="0" smtClean="0"/>
              <a:t>Продукты, составляющие основание пирамиды, должны употребляться в пищу как можно чаще, в то время, как находящиеся на </a:t>
            </a:r>
            <a:r>
              <a:rPr lang="ru-RU" smtClean="0"/>
              <a:t>вершине пирамиды</a:t>
            </a:r>
            <a:r>
              <a:rPr lang="en-US" smtClean="0"/>
              <a:t>?</a:t>
            </a:r>
            <a:r>
              <a:rPr lang="ru-RU" smtClean="0"/>
              <a:t> </a:t>
            </a:r>
            <a:r>
              <a:rPr lang="ru-RU" dirty="0" smtClean="0"/>
              <a:t>следует избегать или употреблять в ограниченных количествах. </a:t>
            </a:r>
            <a:endParaRPr lang="ru-RU" dirty="0"/>
          </a:p>
        </p:txBody>
      </p:sp>
      <p:pic>
        <p:nvPicPr>
          <p:cNvPr id="3074" name="Picture 2" descr="http://www.oko.by/uploads/posts/2009-10/1256569324_1205674807_pirami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5072098" cy="6500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572528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Каша–матушка наша           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2643206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714488"/>
            <a:ext cx="2357454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86808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Хлеб - кормилец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785926"/>
            <a:ext cx="9144000" cy="485778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72000" y="2071678"/>
            <a:ext cx="4286280" cy="40005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многих странах есть музеи хлеба.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русского народа во все времена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было самое почтительное отношение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 хлебу: «Хлеб – всему голова»,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«Хлебушко черненький труженику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первое питание».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00013385"/>
          <p:cNvSpPr>
            <a:spLocks noChangeAspect="1" noChangeArrowheads="1"/>
          </p:cNvSpPr>
          <p:nvPr/>
        </p:nvSpPr>
        <p:spPr bwMode="auto">
          <a:xfrm flipV="1">
            <a:off x="4000496" y="1928802"/>
            <a:ext cx="4500594" cy="257176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71612"/>
            <a:ext cx="407196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1571612"/>
            <a:ext cx="4857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Овощи,  ягоды  и  фрукты –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витаминные  продукты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714884"/>
            <a:ext cx="8643998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РАЦИОНЕ ПИТАНИЯ ДОЛЖНЫ БЫТЬ ЕЖЕДНЕВНО: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ФРУКТЫ 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САЛАТЫ                        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РАСТИТЕЛЬНЫМИ  МАСЛАМИ     </a:t>
            </a:r>
            <a:endParaRPr lang="ru-RU" sz="20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3438" y="2024063"/>
            <a:ext cx="3630612" cy="247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3857652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9001156" cy="71438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КАРТА ПУТЕШЕСТВИЯ СТРАНЫ ЗДОРОВЬЯ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571612"/>
            <a:ext cx="2743200" cy="4643470"/>
          </a:xfrm>
        </p:spPr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4282" y="1214422"/>
          <a:ext cx="2714644" cy="1575436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57543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  </a:t>
                      </a:r>
                      <a:r>
                        <a:rPr lang="en-US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sz="2800" b="1" dirty="0" smtClean="0">
                          <a:solidFill>
                            <a:schemeClr val="accen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ГИГИЕНА</a:t>
                      </a:r>
                    </a:p>
                    <a:p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2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85984" y="3429000"/>
          <a:ext cx="2571768" cy="1362075"/>
        </p:xfrm>
        <a:graphic>
          <a:graphicData uri="http://schemas.openxmlformats.org/drawingml/2006/table">
            <a:tbl>
              <a:tblPr/>
              <a:tblGrid>
                <a:gridCol w="2571768"/>
              </a:tblGrid>
              <a:tr h="136207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РЕЖИМ</a:t>
                      </a:r>
                      <a:r>
                        <a:rPr lang="ru-RU" sz="28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ДНЯ</a:t>
                      </a:r>
                    </a:p>
                    <a:p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0866" y="2320120"/>
          <a:ext cx="2824472" cy="1323194"/>
        </p:xfrm>
        <a:graphic>
          <a:graphicData uri="http://schemas.openxmlformats.org/drawingml/2006/table">
            <a:tbl>
              <a:tblPr/>
              <a:tblGrid>
                <a:gridCol w="2824472"/>
              </a:tblGrid>
              <a:tr h="132319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2400" dirty="0" smtClean="0"/>
                        <a:t>станция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СПОРТИВНАЯ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857884" y="4000504"/>
          <a:ext cx="2714644" cy="1280345"/>
        </p:xfrm>
        <a:graphic>
          <a:graphicData uri="http://schemas.openxmlformats.org/drawingml/2006/table">
            <a:tbl>
              <a:tblPr/>
              <a:tblGrid>
                <a:gridCol w="2714644"/>
              </a:tblGrid>
              <a:tr h="1280345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ПРАВИЛЬНОЕ </a:t>
                      </a:r>
                    </a:p>
                    <a:p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ПИТАНИЕ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8194" name="Picture 2" descr="http://im5-tub-ru.yandex.net/i?id=116244567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4929198"/>
            <a:ext cx="1714512" cy="1571612"/>
          </a:xfrm>
          <a:prstGeom prst="rect">
            <a:avLst/>
          </a:prstGeom>
          <a:noFill/>
        </p:spPr>
      </p:pic>
      <p:pic>
        <p:nvPicPr>
          <p:cNvPr id="8198" name="Picture 6" descr="http://crr-ds387.raido.ru/images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214554"/>
            <a:ext cx="1714512" cy="2214578"/>
          </a:xfrm>
          <a:prstGeom prst="rect">
            <a:avLst/>
          </a:prstGeom>
          <a:noFill/>
        </p:spPr>
      </p:pic>
      <p:pic>
        <p:nvPicPr>
          <p:cNvPr id="8202" name="Picture 10" descr="http://im8-tub-ru.yandex.net/i?id=533933673-26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1142985"/>
            <a:ext cx="2061221" cy="1714512"/>
          </a:xfrm>
          <a:prstGeom prst="rect">
            <a:avLst/>
          </a:prstGeom>
          <a:noFill/>
        </p:spPr>
      </p:pic>
      <p:pic>
        <p:nvPicPr>
          <p:cNvPr id="8204" name="Picture 12" descr="http://im8-tub-ru.yandex.net/i?id=135476965-3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1928802"/>
            <a:ext cx="1752600" cy="1428750"/>
          </a:xfrm>
          <a:prstGeom prst="rect">
            <a:avLst/>
          </a:prstGeom>
          <a:noFill/>
        </p:spPr>
      </p:pic>
      <p:pic>
        <p:nvPicPr>
          <p:cNvPr id="13" name="Picture 4" descr="http://im5-tub-ru.yandex.net/i?id=407932899-45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14546" y="4286256"/>
            <a:ext cx="2928958" cy="22859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3192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Пейте, дети, молоко -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будете здоровы! 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1676400"/>
            <a:ext cx="4643470" cy="48244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 молока уникален!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Этот продукт содержит все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человеку вещества.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идеально для растущего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Древние философы называли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молоко «белой кровью, соком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жизни» 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Не любишь молоко?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Попробуй есть другие молочные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продукты: творог, кефир, йогурт,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сметану, ряженку, простоквашу.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3-tub-ru.yandex.net/i?id=326877413-0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714776" cy="3500462"/>
          </a:xfrm>
          <a:prstGeom prst="rect">
            <a:avLst/>
          </a:prstGeom>
          <a:noFill/>
        </p:spPr>
      </p:pic>
      <p:pic>
        <p:nvPicPr>
          <p:cNvPr id="6" name="Picture 4" descr="http://im4-tub-ru.yandex.net/i?id=53904942-4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4786322"/>
            <a:ext cx="2357454" cy="1857388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5286388"/>
            <a:ext cx="135732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928826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вредных вкусностях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Стой, дружок. остановись!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От пищи вредной воздержись!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1785926"/>
            <a:ext cx="27432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" name="Picture 5" descr="р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5214950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AutoShape 5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5" name="AutoShape 9" descr="http://www.myshared.ru/slide/146934/data/images/img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www.myshared.ru/slide/146934/data/images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1" name="AutoShape 15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3" name="AutoShape 17" descr="00013201"/>
          <p:cNvSpPr>
            <a:spLocks noChangeAspect="1" noChangeArrowheads="1"/>
          </p:cNvSpPr>
          <p:nvPr/>
        </p:nvSpPr>
        <p:spPr bwMode="auto">
          <a:xfrm>
            <a:off x="155575" y="-1393825"/>
            <a:ext cx="2066925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0" descr="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857364"/>
            <a:ext cx="228601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ш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786058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8" descr="label_cola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4429132"/>
            <a:ext cx="271464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9c28699407d8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071678"/>
            <a:ext cx="17859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9" descr="producers11b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00694" y="2571745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j011233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4572008"/>
            <a:ext cx="142876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786578" y="4714884"/>
            <a:ext cx="2000264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29684" cy="12858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Прежде чем за стол мне сесть,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я подумаю, что съесть   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714488"/>
            <a:ext cx="8358246" cy="45339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ПИТАЙТЕСЬ ПРАВИЛЬНО!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Помните! Никто не позаботиться о вас лучше, чем вы сами.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643306" y="3071810"/>
            <a:ext cx="511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5000660" cy="101917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обидел товарища.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214422"/>
            <a:ext cx="4214842" cy="4643470"/>
          </a:xfrm>
        </p:spPr>
        <p:txBody>
          <a:bodyPr>
            <a:normAutofit fontScale="77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толкнул прохожего.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ударил собаку.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нагрубил сестре.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ушли от меня.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остался один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горько заплакал.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-Кто наказал его? –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спросила соседка.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Он сам себя наказал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ответила мама.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857364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428868"/>
            <a:ext cx="385762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46" y="357166"/>
            <a:ext cx="235745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14943" y="357166"/>
            <a:ext cx="20717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43240" y="4000504"/>
            <a:ext cx="221457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ЗДОРОВОМУ–ВСЁ ЗДОРОВО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://rus-ttc.ru/wp-content/uploads/2011/10/scoo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8429684" cy="5643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00240"/>
            <a:ext cx="9144001" cy="2000264"/>
          </a:xfrm>
          <a:ln/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ГСБ(к)ОУ «Специальная(коррекционная)общеобразовательная школа-интернат №6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вида»г.Печоры 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Чичвага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Марина Юрьевна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rot="10800000" flipV="1">
            <a:off x="-4" y="4000504"/>
            <a:ext cx="9143999" cy="2857496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791243">
            <a:off x="1816769" y="5274619"/>
            <a:ext cx="6072214" cy="369332"/>
          </a:xfrm>
          <a:prstGeom prst="rect">
            <a:avLst/>
          </a:prstGeom>
          <a:scene3d>
            <a:camera prst="obliqueTopRigh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929718" cy="13573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ПУТЬ-ДОРОГУ СОБИРАЙТЕСЬ,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 ЗДОРОВЬЕМ ОТПРАВЛЯЙТЕСЬ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MP90043943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2000240"/>
            <a:ext cx="60007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43932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5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ГИГИЕНА</a:t>
            </a:r>
            <a:endParaRPr lang="ru-RU" sz="5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488" y="1142984"/>
            <a:ext cx="6043627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 «гигиена» произошло от имени древнегреческой богини здоровья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Гигиеи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честь богини и названа наука гигиена, которая подразумевает здоровый образ жизни, заботу о здоровье.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Личная гигиена – это правила по уходу за телом и содержанию его в чистоте.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www.hellados.ru/gallery/pic/hygeia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142984"/>
            <a:ext cx="2714644" cy="5715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571480"/>
            <a:ext cx="2743200" cy="2343144"/>
          </a:xfrm>
        </p:spPr>
        <p:txBody>
          <a:bodyPr>
            <a:normAutofit/>
          </a:bodyPr>
          <a:lstStyle/>
          <a:p>
            <a:r>
              <a:rPr lang="ru-RU" sz="5300" b="1" dirty="0" smtClean="0"/>
              <a:t>                     </a:t>
            </a:r>
            <a:endParaRPr lang="ru-RU" sz="5300" b="1" dirty="0"/>
          </a:p>
        </p:txBody>
      </p:sp>
      <p:sp>
        <p:nvSpPr>
          <p:cNvPr id="15" name="Содержимое 1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00496" y="428604"/>
            <a:ext cx="4897437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 И К Р О Б Ы 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очень маленькие и живые;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живут на грязном теле;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боятся мыла;</a:t>
            </a:r>
          </a:p>
        </p:txBody>
      </p:sp>
      <p:pic>
        <p:nvPicPr>
          <p:cNvPr id="17410" name="Picture 2" descr="http://im2-tub-ru.yandex.net/i?id=272930030-50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85860"/>
            <a:ext cx="3857652" cy="3786214"/>
          </a:xfrm>
          <a:prstGeom prst="rect">
            <a:avLst/>
          </a:prstGeom>
          <a:noFill/>
        </p:spPr>
      </p:pic>
      <p:pic>
        <p:nvPicPr>
          <p:cNvPr id="6" name="Picture 4" descr="http://im4-tub-ru.yandex.net/i?id=134648467-31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857760"/>
            <a:ext cx="2143108" cy="2000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428604"/>
            <a:ext cx="8401080" cy="8572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КАК ЗАЩИТИТЬСЯ ОТ МИКРОБОВ:</a:t>
            </a:r>
            <a:endParaRPr lang="ru-RU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6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беречь кожу от порезов, ран;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мыть руки по мере загрязнения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/после прогулки, туалета, общения с животными, перед едой/;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есть только мытые овощи и фрукты;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следует пить сырую воду из рек и озёр;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чихании прикрывать рот и нос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/микробы разлетаются на 10 метров/;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пользоваться чужими вещами;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еженедельно принимать душ;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раза в день чистить зубы;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apteka.bsu.edu.ru/chel/chelovek/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643446"/>
            <a:ext cx="2928926" cy="1714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" y="357167"/>
            <a:ext cx="8939283" cy="8572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ЧИСТОТА – ПОЛОВИНА ЗДОРОВЬЯ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9" descr="NPR-Discusses-The-Future-Of-Gam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786182" y="4143380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1428736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расчестк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1007118">
            <a:off x="990913" y="4148286"/>
            <a:ext cx="2006216" cy="106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полотенц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285860"/>
            <a:ext cx="3500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мыло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500166" y="4929198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1357298"/>
            <a:ext cx="307183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MC900441753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58016" y="3143248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C900441752[1]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58016" y="5072074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85720" y="285728"/>
            <a:ext cx="8858280" cy="85725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 </a:t>
            </a:r>
            <a:r>
              <a:rPr lang="en-US" sz="5400" b="1" dirty="0" smtClean="0"/>
              <a:t>  </a:t>
            </a:r>
            <a:r>
              <a:rPr lang="ru-RU" sz="5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СТАНЦИЯ    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5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643446"/>
            <a:ext cx="4000528" cy="200026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слово французское и в переводе означает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«управление».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первую очередь 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управление своим временем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Но в конечном итоге –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своим здоровьем, и своей   жизнью.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14810" y="1142984"/>
            <a:ext cx="4714908" cy="535785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дня – это такой распорядок, по которому живет человек в течение дня. То есть в строго определенные часы он должен просыпаться и ложиться спать, принимать пищу, работать и отдыхать.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это не случайное требование   Удобно организованный режим дня поможет вам сохранить хорошую работоспособность, бодрость и жизнерадостность.  У вас всё будет получаться без особого напряжения. </a:t>
            </a:r>
          </a:p>
        </p:txBody>
      </p:sp>
      <p:pic>
        <p:nvPicPr>
          <p:cNvPr id="6" name="Picture 2" descr="http://im3-tub-ru.yandex.net/i?id=388413966-15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4214842" cy="3643338"/>
          </a:xfrm>
          <a:prstGeom prst="rect">
            <a:avLst/>
          </a:prstGeom>
          <a:noFill/>
        </p:spPr>
      </p:pic>
      <p:pic>
        <p:nvPicPr>
          <p:cNvPr id="7" name="Спортив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СПОРТИВНАЯ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4429132"/>
            <a:ext cx="4000528" cy="19257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ДВИЖЕНИЕ - ЗДОРОВЬЕ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14810" y="1142984"/>
            <a:ext cx="471490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бежим быстрее ветра.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Коля прыгнул на два метра.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Маша плавает, как рыбка.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губах у нас улыбка.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ответит, почему ?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Может мостик сделать Света,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канату лезу я,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Потому что с физкультурой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Мы -давнишние друзья 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0-tub-ru.yandex.net/i?id=258801328-5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9070</TotalTime>
  <Words>843</Words>
  <Application>Microsoft Office PowerPoint</Application>
  <PresentationFormat>Экран (4:3)</PresentationFormat>
  <Paragraphs>170</Paragraphs>
  <Slides>26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+*</vt:lpstr>
      <vt:lpstr>КАРТА ПУТЕШЕСТВИЯ СТРАНЫ ЗДОРОВЬЯ</vt:lpstr>
      <vt:lpstr>  В ПУТЬ-ДОРОГУ СОБИРАЙТЕСЬ, ЗА ЗДОРОВЬЕМ ОТПРАВЛЯЙТЕСЬ!</vt:lpstr>
      <vt:lpstr>               СТАНЦИЯ   ГИГИЕНА</vt:lpstr>
      <vt:lpstr>                     </vt:lpstr>
      <vt:lpstr> КАК ЗАЩИТИТЬСЯ ОТ МИКРОБОВ:</vt:lpstr>
      <vt:lpstr>ЧИСТОТА – ПОЛОВИНА ЗДОРОВЬЯ</vt:lpstr>
      <vt:lpstr>   СТАНЦИЯ    РЕЖИМ ДНЯ</vt:lpstr>
      <vt:lpstr>  СТАНЦИЯ  СПОРТИВНАЯ</vt:lpstr>
      <vt:lpstr>   ДВИЖЕНИЯ ДЛЯ ЗДОРОВЬЯ</vt:lpstr>
      <vt:lpstr>   СТАНЦИЯ  ПРАВИЛЬНОЕ ПИТАНИЕ</vt:lpstr>
      <vt:lpstr>     АЗБУКА ЗДОРОВОГО ПИТАНИЯ</vt:lpstr>
      <vt:lpstr>     СОБЛЮДАЙТЕ  РЕЖИМ  ПИТАНИЯ</vt:lpstr>
      <vt:lpstr>Слайд 14</vt:lpstr>
      <vt:lpstr> РАЗНООБРАЗНОЕ     ПИТАНИЕ </vt:lpstr>
      <vt:lpstr>     </vt:lpstr>
      <vt:lpstr>                   Каша–матушка наша            </vt:lpstr>
      <vt:lpstr>         Хлеб - кормилец</vt:lpstr>
      <vt:lpstr>   Овощи,  ягоды  и  фрукты –                     витаминные  продукты </vt:lpstr>
      <vt:lpstr>    Пейте, дети, молоко -                                 будете здоровы!         </vt:lpstr>
      <vt:lpstr>                О вредных вкусностях            Стой, дружок. остановись!                                        От пищи вредной воздержись!  </vt:lpstr>
      <vt:lpstr> Прежде чем за стол мне сесть,                    я подумаю, что съесть   </vt:lpstr>
      <vt:lpstr>Я обидел товарища. </vt:lpstr>
      <vt:lpstr>  ЗДОРОВОМУ–ВСЁ ЗДОРОВО!</vt:lpstr>
      <vt:lpstr> Подготовила воспитатель ГСБ(к)ОУ «Специальная(коррекционная)общеобразовательная школа-интернат №6 VIII вида»г.Печоры   Чичвага  Марина Юрьевна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</dc:title>
  <dc:creator>Admin</dc:creator>
  <cp:lastModifiedBy>Admin</cp:lastModifiedBy>
  <cp:revision>856</cp:revision>
  <dcterms:created xsi:type="dcterms:W3CDTF">2013-01-09T06:23:01Z</dcterms:created>
  <dcterms:modified xsi:type="dcterms:W3CDTF">2013-06-07T15:43:04Z</dcterms:modified>
</cp:coreProperties>
</file>