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319" r:id="rId3"/>
    <p:sldId id="276" r:id="rId4"/>
    <p:sldId id="283" r:id="rId5"/>
    <p:sldId id="295" r:id="rId6"/>
    <p:sldId id="308" r:id="rId7"/>
    <p:sldId id="309" r:id="rId8"/>
    <p:sldId id="310" r:id="rId9"/>
    <p:sldId id="316" r:id="rId10"/>
    <p:sldId id="311" r:id="rId11"/>
    <p:sldId id="285" r:id="rId12"/>
    <p:sldId id="297" r:id="rId13"/>
    <p:sldId id="257" r:id="rId14"/>
    <p:sldId id="298" r:id="rId15"/>
    <p:sldId id="299" r:id="rId16"/>
    <p:sldId id="300" r:id="rId17"/>
    <p:sldId id="301" r:id="rId18"/>
    <p:sldId id="304" r:id="rId19"/>
    <p:sldId id="305" r:id="rId20"/>
    <p:sldId id="306" r:id="rId21"/>
    <p:sldId id="307" r:id="rId22"/>
    <p:sldId id="302" r:id="rId23"/>
    <p:sldId id="303" r:id="rId24"/>
    <p:sldId id="313" r:id="rId25"/>
    <p:sldId id="314" r:id="rId26"/>
    <p:sldId id="315" r:id="rId27"/>
    <p:sldId id="312" r:id="rId28"/>
    <p:sldId id="318"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728A"/>
    <a:srgbClr val="336600"/>
    <a:srgbClr val="FFFF66"/>
    <a:srgbClr val="003300"/>
    <a:srgbClr val="0066FF"/>
    <a:srgbClr val="CCFFCC"/>
    <a:srgbClr val="99FF99"/>
    <a:srgbClr val="FFFFFF"/>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9" autoAdjust="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DEA43-5B8D-4C64-84AE-77BA470EB0BA}"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ru-RU"/>
        </a:p>
      </dgm:t>
    </dgm:pt>
    <dgm:pt modelId="{0790EAE3-4D1D-47D7-B30F-D2CEBC328F64}">
      <dgm:prSet phldrT="[Текст]" custT="1"/>
      <dgm:spPr>
        <a:solidFill>
          <a:schemeClr val="accent2"/>
        </a:solidFill>
      </dgm:spPr>
      <dgm:t>
        <a:bodyPr/>
        <a:lstStyle/>
        <a:p>
          <a:endParaRPr lang="ru-RU" sz="1100" b="1" dirty="0">
            <a:effectLst>
              <a:outerShdw blurRad="38100" dist="38100" dir="2700000" algn="tl">
                <a:srgbClr val="000000">
                  <a:alpha val="43137"/>
                </a:srgbClr>
              </a:outerShdw>
            </a:effectLst>
          </a:endParaRPr>
        </a:p>
      </dgm:t>
    </dgm:pt>
    <dgm:pt modelId="{38F8B2C8-EBCD-498D-A2AB-E95530F9C0DE}" type="parTrans" cxnId="{F45C1C5D-0100-4F4B-8CDB-01ED8831E410}">
      <dgm:prSet/>
      <dgm:spPr/>
      <dgm:t>
        <a:bodyPr/>
        <a:lstStyle/>
        <a:p>
          <a:endParaRPr lang="ru-RU" sz="1100" b="1">
            <a:effectLst>
              <a:outerShdw blurRad="38100" dist="38100" dir="2700000" algn="tl">
                <a:srgbClr val="000000">
                  <a:alpha val="43137"/>
                </a:srgbClr>
              </a:outerShdw>
            </a:effectLst>
          </a:endParaRPr>
        </a:p>
      </dgm:t>
    </dgm:pt>
    <dgm:pt modelId="{AED46584-BB5C-4B31-8637-FCF11959CC85}" type="sibTrans" cxnId="{F45C1C5D-0100-4F4B-8CDB-01ED8831E410}">
      <dgm:prSet/>
      <dgm:spPr/>
      <dgm:t>
        <a:bodyPr/>
        <a:lstStyle/>
        <a:p>
          <a:endParaRPr lang="ru-RU" sz="1100" b="1">
            <a:effectLst>
              <a:outerShdw blurRad="38100" dist="38100" dir="2700000" algn="tl">
                <a:srgbClr val="000000">
                  <a:alpha val="43137"/>
                </a:srgbClr>
              </a:outerShdw>
            </a:effectLst>
          </a:endParaRPr>
        </a:p>
      </dgm:t>
    </dgm:pt>
    <dgm:pt modelId="{418AD380-BEB3-4410-90D5-397C4AA5C4C3}">
      <dgm:prSet phldrT="[Текст]" custT="1"/>
      <dgm:spPr/>
      <dgm:t>
        <a:bodyPr/>
        <a:lstStyle/>
        <a:p>
          <a:r>
            <a:rPr lang="ru-RU" sz="1100" b="1" dirty="0" smtClean="0">
              <a:solidFill>
                <a:srgbClr val="C00000"/>
              </a:solidFill>
              <a:effectLst>
                <a:outerShdw blurRad="38100" dist="38100" dir="2700000" algn="tl">
                  <a:srgbClr val="000000">
                    <a:alpha val="43137"/>
                  </a:srgbClr>
                </a:outerShdw>
              </a:effectLst>
              <a:latin typeface="Arial Black" pitchFamily="34" charset="0"/>
            </a:rPr>
            <a:t>Принцип деятельности </a:t>
          </a:r>
          <a:r>
            <a:rPr lang="ru-RU" sz="1100" b="1" dirty="0" smtClean="0">
              <a:effectLst>
                <a:outerShdw blurRad="38100" dist="38100" dir="2700000" algn="tl">
                  <a:srgbClr val="000000">
                    <a:alpha val="43137"/>
                  </a:srgbClr>
                </a:outerShdw>
              </a:effectLst>
              <a:latin typeface="Arial Black" pitchFamily="34" charset="0"/>
            </a:rPr>
            <a:t>– заключается в том, что ученик, получая знания не в готовом виде, а, добывая их сам, осознает при этом содержание и формы своей учебной деятельности, понимает и принимает систему ее норм, активно участвует в их совершенствовании, что способствует активному успешному формированию его общекультурных и </a:t>
          </a:r>
          <a:r>
            <a:rPr lang="ru-RU" sz="1100" b="1" dirty="0" err="1" smtClean="0">
              <a:effectLst>
                <a:outerShdw blurRad="38100" dist="38100" dir="2700000" algn="tl">
                  <a:srgbClr val="000000">
                    <a:alpha val="43137"/>
                  </a:srgbClr>
                </a:outerShdw>
              </a:effectLst>
              <a:latin typeface="Arial Black" pitchFamily="34" charset="0"/>
            </a:rPr>
            <a:t>деятельностных</a:t>
          </a:r>
          <a:r>
            <a:rPr lang="ru-RU" sz="1100" b="1" dirty="0" smtClean="0">
              <a:effectLst>
                <a:outerShdw blurRad="38100" dist="38100" dir="2700000" algn="tl">
                  <a:srgbClr val="000000">
                    <a:alpha val="43137"/>
                  </a:srgbClr>
                </a:outerShdw>
              </a:effectLst>
              <a:latin typeface="Arial Black" pitchFamily="34" charset="0"/>
            </a:rPr>
            <a:t> способностей, </a:t>
          </a:r>
          <a:r>
            <a:rPr lang="ru-RU" sz="1100" b="1" dirty="0" err="1" smtClean="0">
              <a:effectLst>
                <a:outerShdw blurRad="38100" dist="38100" dir="2700000" algn="tl">
                  <a:srgbClr val="000000">
                    <a:alpha val="43137"/>
                  </a:srgbClr>
                </a:outerShdw>
              </a:effectLst>
              <a:latin typeface="Arial Black" pitchFamily="34" charset="0"/>
            </a:rPr>
            <a:t>общеучебных</a:t>
          </a:r>
          <a:r>
            <a:rPr lang="ru-RU" sz="1100" b="1" dirty="0" smtClean="0">
              <a:effectLst>
                <a:outerShdw blurRad="38100" dist="38100" dir="2700000" algn="tl">
                  <a:srgbClr val="000000">
                    <a:alpha val="43137"/>
                  </a:srgbClr>
                </a:outerShdw>
              </a:effectLst>
              <a:latin typeface="Arial Black" pitchFamily="34" charset="0"/>
            </a:rPr>
            <a:t> умений.</a:t>
          </a:r>
          <a:endParaRPr lang="ru-RU" sz="1100" b="1" dirty="0">
            <a:effectLst>
              <a:outerShdw blurRad="38100" dist="38100" dir="2700000" algn="tl">
                <a:srgbClr val="000000">
                  <a:alpha val="43137"/>
                </a:srgbClr>
              </a:outerShdw>
            </a:effectLst>
          </a:endParaRPr>
        </a:p>
      </dgm:t>
    </dgm:pt>
    <dgm:pt modelId="{AB280149-6566-4D9C-A435-B3A2E64C1632}" type="parTrans" cxnId="{229322FC-794C-4F2C-B757-AA5E0AFA3816}">
      <dgm:prSet custT="1"/>
      <dgm:spPr/>
      <dgm:t>
        <a:bodyPr/>
        <a:lstStyle/>
        <a:p>
          <a:endParaRPr lang="ru-RU" sz="1100" b="1">
            <a:effectLst>
              <a:outerShdw blurRad="38100" dist="38100" dir="2700000" algn="tl">
                <a:srgbClr val="000000">
                  <a:alpha val="43137"/>
                </a:srgbClr>
              </a:outerShdw>
            </a:effectLst>
          </a:endParaRPr>
        </a:p>
      </dgm:t>
    </dgm:pt>
    <dgm:pt modelId="{8F12721E-CFC6-46CF-B7B2-344C9A725F69}" type="sibTrans" cxnId="{229322FC-794C-4F2C-B757-AA5E0AFA3816}">
      <dgm:prSet/>
      <dgm:spPr/>
      <dgm:t>
        <a:bodyPr/>
        <a:lstStyle/>
        <a:p>
          <a:endParaRPr lang="ru-RU" sz="1100" b="1">
            <a:effectLst>
              <a:outerShdw blurRad="38100" dist="38100" dir="2700000" algn="tl">
                <a:srgbClr val="000000">
                  <a:alpha val="43137"/>
                </a:srgbClr>
              </a:outerShdw>
            </a:effectLst>
          </a:endParaRPr>
        </a:p>
      </dgm:t>
    </dgm:pt>
    <dgm:pt modelId="{C3685047-437C-455A-8704-2737094FFEF3}">
      <dgm:prSet phldrT="[Текст]" custT="1"/>
      <dgm:spPr/>
      <dgm:t>
        <a:bodyPr/>
        <a:lstStyle/>
        <a:p>
          <a:r>
            <a:rPr lang="ru-RU" sz="1100" b="1" dirty="0" smtClean="0">
              <a:solidFill>
                <a:srgbClr val="C00000"/>
              </a:solidFill>
              <a:effectLst>
                <a:outerShdw blurRad="38100" dist="38100" dir="2700000" algn="tl">
                  <a:srgbClr val="000000">
                    <a:alpha val="43137"/>
                  </a:srgbClr>
                </a:outerShdw>
              </a:effectLst>
              <a:latin typeface="Arial Black" pitchFamily="34" charset="0"/>
            </a:rPr>
            <a:t>Принцип непрерывности </a:t>
          </a:r>
          <a:r>
            <a:rPr lang="ru-RU" sz="1100" b="1" dirty="0" smtClean="0">
              <a:effectLst>
                <a:outerShdw blurRad="38100" dist="38100" dir="2700000" algn="tl">
                  <a:srgbClr val="000000">
                    <a:alpha val="43137"/>
                  </a:srgbClr>
                </a:outerShdw>
              </a:effectLst>
              <a:latin typeface="Arial Black" pitchFamily="34" charset="0"/>
            </a:rPr>
            <a:t>– означает преемственность между всеми ступенями и этапами обучения на уровне технологии, содержания и методик с учетом возрастных психологических особенностей развития детей.</a:t>
          </a:r>
          <a:endParaRPr lang="ru-RU" sz="1100" b="1" dirty="0">
            <a:effectLst>
              <a:outerShdw blurRad="38100" dist="38100" dir="2700000" algn="tl">
                <a:srgbClr val="000000">
                  <a:alpha val="43137"/>
                </a:srgbClr>
              </a:outerShdw>
            </a:effectLst>
          </a:endParaRPr>
        </a:p>
      </dgm:t>
    </dgm:pt>
    <dgm:pt modelId="{9067F925-F0EC-4C8B-A5DF-1A00BB9ABB97}" type="parTrans" cxnId="{8DD318DA-5EA0-49A8-89B6-F996ED6DA920}">
      <dgm:prSet custT="1"/>
      <dgm:spPr/>
      <dgm:t>
        <a:bodyPr/>
        <a:lstStyle/>
        <a:p>
          <a:endParaRPr lang="ru-RU" sz="1100" b="1">
            <a:effectLst>
              <a:outerShdw blurRad="38100" dist="38100" dir="2700000" algn="tl">
                <a:srgbClr val="000000">
                  <a:alpha val="43137"/>
                </a:srgbClr>
              </a:outerShdw>
            </a:effectLst>
          </a:endParaRPr>
        </a:p>
      </dgm:t>
    </dgm:pt>
    <dgm:pt modelId="{A2B79EF6-F425-4FDF-9A08-FF932C9CF554}" type="sibTrans" cxnId="{8DD318DA-5EA0-49A8-89B6-F996ED6DA920}">
      <dgm:prSet/>
      <dgm:spPr/>
      <dgm:t>
        <a:bodyPr/>
        <a:lstStyle/>
        <a:p>
          <a:endParaRPr lang="ru-RU" sz="1100" b="1">
            <a:effectLst>
              <a:outerShdw blurRad="38100" dist="38100" dir="2700000" algn="tl">
                <a:srgbClr val="000000">
                  <a:alpha val="43137"/>
                </a:srgbClr>
              </a:outerShdw>
            </a:effectLst>
          </a:endParaRPr>
        </a:p>
      </dgm:t>
    </dgm:pt>
    <dgm:pt modelId="{3653D10E-4DA0-443C-9A15-6C41BD4C5E10}">
      <dgm:prSet phldrT="[Текст]" custT="1"/>
      <dgm:spPr/>
      <dgm:t>
        <a:bodyPr/>
        <a:lstStyle/>
        <a:p>
          <a:r>
            <a:rPr lang="ru-RU" sz="1100" b="1" dirty="0" smtClean="0">
              <a:solidFill>
                <a:srgbClr val="C00000"/>
              </a:solidFill>
              <a:effectLst>
                <a:outerShdw blurRad="38100" dist="38100" dir="2700000" algn="tl">
                  <a:srgbClr val="000000">
                    <a:alpha val="43137"/>
                  </a:srgbClr>
                </a:outerShdw>
              </a:effectLst>
              <a:latin typeface="Arial Black" pitchFamily="34" charset="0"/>
            </a:rPr>
            <a:t>Принцип целостности </a:t>
          </a:r>
          <a:r>
            <a:rPr lang="ru-RU" sz="1100" b="1" dirty="0" smtClean="0">
              <a:effectLst>
                <a:outerShdw blurRad="38100" dist="38100" dir="2700000" algn="tl">
                  <a:srgbClr val="000000">
                    <a:alpha val="43137"/>
                  </a:srgbClr>
                </a:outerShdw>
              </a:effectLst>
              <a:latin typeface="Arial Black" pitchFamily="34" charset="0"/>
            </a:rPr>
            <a:t>– предполагает формирование учащимися обобщенного системного представления о мире (природе, обществе, самом себе, социокультурном мире и мире деятельности, о роли и месте каждой науки в системе наук).</a:t>
          </a:r>
          <a:endParaRPr lang="ru-RU" sz="1100" b="1" dirty="0">
            <a:effectLst>
              <a:outerShdw blurRad="38100" dist="38100" dir="2700000" algn="tl">
                <a:srgbClr val="000000">
                  <a:alpha val="43137"/>
                </a:srgbClr>
              </a:outerShdw>
            </a:effectLst>
          </a:endParaRPr>
        </a:p>
      </dgm:t>
    </dgm:pt>
    <dgm:pt modelId="{A20B768F-990F-4795-8EEA-CD0F87C8EF39}" type="parTrans" cxnId="{A8A85433-9C3C-4FA4-A753-039D839F6DB3}">
      <dgm:prSet custT="1"/>
      <dgm:spPr/>
      <dgm:t>
        <a:bodyPr/>
        <a:lstStyle/>
        <a:p>
          <a:endParaRPr lang="ru-RU" sz="1100" b="1">
            <a:effectLst>
              <a:outerShdw blurRad="38100" dist="38100" dir="2700000" algn="tl">
                <a:srgbClr val="000000">
                  <a:alpha val="43137"/>
                </a:srgbClr>
              </a:outerShdw>
            </a:effectLst>
          </a:endParaRPr>
        </a:p>
      </dgm:t>
    </dgm:pt>
    <dgm:pt modelId="{03916BD6-0589-4E4E-8E72-479A5FC58F8B}" type="sibTrans" cxnId="{A8A85433-9C3C-4FA4-A753-039D839F6DB3}">
      <dgm:prSet/>
      <dgm:spPr/>
      <dgm:t>
        <a:bodyPr/>
        <a:lstStyle/>
        <a:p>
          <a:endParaRPr lang="ru-RU" sz="1100" b="1">
            <a:effectLst>
              <a:outerShdw blurRad="38100" dist="38100" dir="2700000" algn="tl">
                <a:srgbClr val="000000">
                  <a:alpha val="43137"/>
                </a:srgbClr>
              </a:outerShdw>
            </a:effectLst>
          </a:endParaRPr>
        </a:p>
      </dgm:t>
    </dgm:pt>
    <dgm:pt modelId="{188EC1EB-21ED-4FC0-8DB2-7E5D106BBF62}">
      <dgm:prSet phldrT="[Текст]" custT="1"/>
      <dgm:spPr/>
      <dgm:t>
        <a:bodyPr/>
        <a:lstStyle/>
        <a:p>
          <a:r>
            <a:rPr lang="ru-RU" sz="1100" b="1" dirty="0" smtClean="0">
              <a:solidFill>
                <a:srgbClr val="C00000"/>
              </a:solidFill>
              <a:effectLst>
                <a:outerShdw blurRad="38100" dist="38100" dir="2700000" algn="tl">
                  <a:srgbClr val="000000">
                    <a:alpha val="43137"/>
                  </a:srgbClr>
                </a:outerShdw>
              </a:effectLst>
              <a:latin typeface="Arial Black" pitchFamily="34" charset="0"/>
            </a:rPr>
            <a:t>Принцип минимакса </a:t>
          </a:r>
          <a:r>
            <a:rPr lang="ru-RU" sz="1100" b="1" dirty="0" smtClean="0">
              <a:effectLst>
                <a:outerShdw blurRad="38100" dist="38100" dir="2700000" algn="tl">
                  <a:srgbClr val="000000">
                    <a:alpha val="43137"/>
                  </a:srgbClr>
                </a:outerShdw>
              </a:effectLst>
              <a:latin typeface="Arial Black" pitchFamily="34" charset="0"/>
            </a:rPr>
            <a:t>– заключается в следующем: школа должна предложить ученику возможность освоения содержания образования на максимальном для него уровне (определяемом зоной ближайшего развития возрастной группы) и обеспечить при этом его усвоение на уровне социально безопасного минимума (государственного стандарта знаний).</a:t>
          </a:r>
          <a:endParaRPr lang="ru-RU" sz="1100" b="1" dirty="0">
            <a:effectLst>
              <a:outerShdw blurRad="38100" dist="38100" dir="2700000" algn="tl">
                <a:srgbClr val="000000">
                  <a:alpha val="43137"/>
                </a:srgbClr>
              </a:outerShdw>
            </a:effectLst>
          </a:endParaRPr>
        </a:p>
      </dgm:t>
    </dgm:pt>
    <dgm:pt modelId="{8D7C9F46-8F6F-4219-A141-84EA13D02E6A}" type="parTrans" cxnId="{D195EA54-77D1-4AC7-B982-60ABF32D5E84}">
      <dgm:prSet custT="1"/>
      <dgm:spPr/>
      <dgm:t>
        <a:bodyPr/>
        <a:lstStyle/>
        <a:p>
          <a:endParaRPr lang="ru-RU" sz="1100" b="1">
            <a:effectLst>
              <a:outerShdw blurRad="38100" dist="38100" dir="2700000" algn="tl">
                <a:srgbClr val="000000">
                  <a:alpha val="43137"/>
                </a:srgbClr>
              </a:outerShdw>
            </a:effectLst>
          </a:endParaRPr>
        </a:p>
      </dgm:t>
    </dgm:pt>
    <dgm:pt modelId="{E02A7CA3-6F84-422A-B88F-27A5D1E6B938}" type="sibTrans" cxnId="{D195EA54-77D1-4AC7-B982-60ABF32D5E84}">
      <dgm:prSet/>
      <dgm:spPr/>
      <dgm:t>
        <a:bodyPr/>
        <a:lstStyle/>
        <a:p>
          <a:endParaRPr lang="ru-RU" sz="1100" b="1">
            <a:effectLst>
              <a:outerShdw blurRad="38100" dist="38100" dir="2700000" algn="tl">
                <a:srgbClr val="000000">
                  <a:alpha val="43137"/>
                </a:srgbClr>
              </a:outerShdw>
            </a:effectLst>
          </a:endParaRPr>
        </a:p>
      </dgm:t>
    </dgm:pt>
    <dgm:pt modelId="{98E5A8BD-06F1-4115-AB99-00890526189B}">
      <dgm:prSet phldrT="[Текст]" custT="1"/>
      <dgm:spPr/>
      <dgm:t>
        <a:bodyPr/>
        <a:lstStyle/>
        <a:p>
          <a:r>
            <a:rPr lang="ru-RU" sz="1100" b="1" dirty="0" smtClean="0">
              <a:solidFill>
                <a:srgbClr val="C00000"/>
              </a:solidFill>
              <a:effectLst>
                <a:outerShdw blurRad="38100" dist="38100" dir="2700000" algn="tl">
                  <a:srgbClr val="000000">
                    <a:alpha val="43137"/>
                  </a:srgbClr>
                </a:outerShdw>
              </a:effectLst>
              <a:latin typeface="Arial Black" pitchFamily="34" charset="0"/>
            </a:rPr>
            <a:t>Принцип психологической комфортности </a:t>
          </a:r>
          <a:r>
            <a:rPr lang="ru-RU" sz="1100" b="1" dirty="0" smtClean="0">
              <a:effectLst>
                <a:outerShdw blurRad="38100" dist="38100" dir="2700000" algn="tl">
                  <a:srgbClr val="000000">
                    <a:alpha val="43137"/>
                  </a:srgbClr>
                </a:outerShdw>
              </a:effectLst>
              <a:latin typeface="Arial Black" pitchFamily="34" charset="0"/>
            </a:rPr>
            <a:t>– предполагает снятие всех </a:t>
          </a:r>
          <a:r>
            <a:rPr lang="ru-RU" sz="1100" b="1" dirty="0" err="1" smtClean="0">
              <a:effectLst>
                <a:outerShdw blurRad="38100" dist="38100" dir="2700000" algn="tl">
                  <a:srgbClr val="000000">
                    <a:alpha val="43137"/>
                  </a:srgbClr>
                </a:outerShdw>
              </a:effectLst>
              <a:latin typeface="Arial Black" pitchFamily="34" charset="0"/>
            </a:rPr>
            <a:t>стрессообразующих</a:t>
          </a:r>
          <a:r>
            <a:rPr lang="ru-RU" sz="1100" b="1" dirty="0" smtClean="0">
              <a:effectLst>
                <a:outerShdw blurRad="38100" dist="38100" dir="2700000" algn="tl">
                  <a:srgbClr val="000000">
                    <a:alpha val="43137"/>
                  </a:srgbClr>
                </a:outerShdw>
              </a:effectLst>
              <a:latin typeface="Arial Black" pitchFamily="34" charset="0"/>
            </a:rPr>
            <a:t> факторов учебного процесса, создание в школе и на уроках доброжелательной атмосферы, ориентированной на реализацию идей педагогики сотрудничества, развитие диалоговых форм общения.</a:t>
          </a:r>
          <a:endParaRPr lang="ru-RU" sz="1100" b="1" dirty="0">
            <a:effectLst>
              <a:outerShdw blurRad="38100" dist="38100" dir="2700000" algn="tl">
                <a:srgbClr val="000000">
                  <a:alpha val="43137"/>
                </a:srgbClr>
              </a:outerShdw>
            </a:effectLst>
          </a:endParaRPr>
        </a:p>
      </dgm:t>
    </dgm:pt>
    <dgm:pt modelId="{3A2C269D-483F-442B-9640-2771FC0430E7}" type="parTrans" cxnId="{E287868E-5F01-4E30-9AFD-9B4D501602AB}">
      <dgm:prSet custT="1"/>
      <dgm:spPr/>
      <dgm:t>
        <a:bodyPr/>
        <a:lstStyle/>
        <a:p>
          <a:endParaRPr lang="ru-RU" sz="1100" b="1">
            <a:effectLst>
              <a:outerShdw blurRad="38100" dist="38100" dir="2700000" algn="tl">
                <a:srgbClr val="000000">
                  <a:alpha val="43137"/>
                </a:srgbClr>
              </a:outerShdw>
            </a:effectLst>
          </a:endParaRPr>
        </a:p>
      </dgm:t>
    </dgm:pt>
    <dgm:pt modelId="{EEFE2A9B-80A3-4CAA-BAC8-940BD8892769}" type="sibTrans" cxnId="{E287868E-5F01-4E30-9AFD-9B4D501602AB}">
      <dgm:prSet/>
      <dgm:spPr/>
      <dgm:t>
        <a:bodyPr/>
        <a:lstStyle/>
        <a:p>
          <a:endParaRPr lang="ru-RU" sz="1100" b="1">
            <a:effectLst>
              <a:outerShdw blurRad="38100" dist="38100" dir="2700000" algn="tl">
                <a:srgbClr val="000000">
                  <a:alpha val="43137"/>
                </a:srgbClr>
              </a:outerShdw>
            </a:effectLst>
          </a:endParaRPr>
        </a:p>
      </dgm:t>
    </dgm:pt>
    <dgm:pt modelId="{A831E699-72D8-477A-981C-12D7F497E2DB}">
      <dgm:prSet phldrT="[Текст]" custT="1"/>
      <dgm:spPr/>
      <dgm:t>
        <a:bodyPr/>
        <a:lstStyle/>
        <a:p>
          <a:r>
            <a:rPr lang="ru-RU" sz="1100" b="1" dirty="0" smtClean="0">
              <a:solidFill>
                <a:srgbClr val="C00000"/>
              </a:solidFill>
              <a:effectLst>
                <a:outerShdw blurRad="38100" dist="38100" dir="2700000" algn="tl">
                  <a:srgbClr val="000000">
                    <a:alpha val="43137"/>
                  </a:srgbClr>
                </a:outerShdw>
              </a:effectLst>
              <a:latin typeface="Arial Black" pitchFamily="34" charset="0"/>
            </a:rPr>
            <a:t>Принцип вариативности </a:t>
          </a:r>
          <a:r>
            <a:rPr lang="ru-RU" sz="1100" b="1" dirty="0" smtClean="0">
              <a:effectLst>
                <a:outerShdw blurRad="38100" dist="38100" dir="2700000" algn="tl">
                  <a:srgbClr val="000000">
                    <a:alpha val="43137"/>
                  </a:srgbClr>
                </a:outerShdw>
              </a:effectLst>
              <a:latin typeface="Arial Black" pitchFamily="34" charset="0"/>
            </a:rPr>
            <a:t>– предполагает формирование учащимися способностей к систематическому перебору вариантов и адекватному принятию решений в ситуациях выбора.</a:t>
          </a:r>
          <a:endParaRPr lang="ru-RU" sz="1100" b="1" dirty="0">
            <a:effectLst>
              <a:outerShdw blurRad="38100" dist="38100" dir="2700000" algn="tl">
                <a:srgbClr val="000000">
                  <a:alpha val="43137"/>
                </a:srgbClr>
              </a:outerShdw>
            </a:effectLst>
          </a:endParaRPr>
        </a:p>
      </dgm:t>
    </dgm:pt>
    <dgm:pt modelId="{CF6BBEA7-499C-47ED-82E0-C60DD500F1BF}" type="parTrans" cxnId="{7E8F35CB-4008-4C04-B293-E53E47B04A6D}">
      <dgm:prSet custT="1"/>
      <dgm:spPr/>
      <dgm:t>
        <a:bodyPr/>
        <a:lstStyle/>
        <a:p>
          <a:endParaRPr lang="ru-RU" sz="1100" b="1">
            <a:effectLst>
              <a:outerShdw blurRad="38100" dist="38100" dir="2700000" algn="tl">
                <a:srgbClr val="000000">
                  <a:alpha val="43137"/>
                </a:srgbClr>
              </a:outerShdw>
            </a:effectLst>
          </a:endParaRPr>
        </a:p>
      </dgm:t>
    </dgm:pt>
    <dgm:pt modelId="{C80D6ACC-083D-406B-B3B9-7ED15BAAF906}" type="sibTrans" cxnId="{7E8F35CB-4008-4C04-B293-E53E47B04A6D}">
      <dgm:prSet/>
      <dgm:spPr/>
      <dgm:t>
        <a:bodyPr/>
        <a:lstStyle/>
        <a:p>
          <a:endParaRPr lang="ru-RU" sz="1100" b="1">
            <a:effectLst>
              <a:outerShdw blurRad="38100" dist="38100" dir="2700000" algn="tl">
                <a:srgbClr val="000000">
                  <a:alpha val="43137"/>
                </a:srgbClr>
              </a:outerShdw>
            </a:effectLst>
          </a:endParaRPr>
        </a:p>
      </dgm:t>
    </dgm:pt>
    <dgm:pt modelId="{BCFB3752-48D6-4A5E-997B-5CD298BC9458}">
      <dgm:prSet phldrT="[Текст]" custT="1"/>
      <dgm:spPr/>
      <dgm:t>
        <a:bodyPr/>
        <a:lstStyle/>
        <a:p>
          <a:r>
            <a:rPr lang="ru-RU" sz="1100" b="1" dirty="0" smtClean="0">
              <a:solidFill>
                <a:srgbClr val="C00000"/>
              </a:solidFill>
              <a:effectLst>
                <a:outerShdw blurRad="38100" dist="38100" dir="2700000" algn="tl">
                  <a:srgbClr val="000000">
                    <a:alpha val="43137"/>
                  </a:srgbClr>
                </a:outerShdw>
              </a:effectLst>
              <a:latin typeface="Arial Black" pitchFamily="34" charset="0"/>
            </a:rPr>
            <a:t>Принцип творчества </a:t>
          </a:r>
          <a:r>
            <a:rPr lang="ru-RU" sz="1100" b="1" dirty="0" smtClean="0">
              <a:effectLst>
                <a:outerShdw blurRad="38100" dist="38100" dir="2700000" algn="tl">
                  <a:srgbClr val="000000">
                    <a:alpha val="43137"/>
                  </a:srgbClr>
                </a:outerShdw>
              </a:effectLst>
              <a:latin typeface="Arial Black" pitchFamily="34" charset="0"/>
            </a:rPr>
            <a:t>– означает максимальную ориентацию на творческое начало в образовательном процессе, приобретение учащимся собственного опыта творческой деятельности.</a:t>
          </a:r>
          <a:endParaRPr lang="ru-RU" sz="1100" b="1" dirty="0">
            <a:effectLst>
              <a:outerShdw blurRad="38100" dist="38100" dir="2700000" algn="tl">
                <a:srgbClr val="000000">
                  <a:alpha val="43137"/>
                </a:srgbClr>
              </a:outerShdw>
            </a:effectLst>
          </a:endParaRPr>
        </a:p>
      </dgm:t>
    </dgm:pt>
    <dgm:pt modelId="{50E36319-67C9-4486-B49F-FF3868A5BCAE}" type="parTrans" cxnId="{D0DA20F9-FA8B-4314-94E0-E57E99DC24E1}">
      <dgm:prSet custT="1"/>
      <dgm:spPr/>
      <dgm:t>
        <a:bodyPr/>
        <a:lstStyle/>
        <a:p>
          <a:endParaRPr lang="ru-RU" sz="1100" b="1">
            <a:effectLst>
              <a:outerShdw blurRad="38100" dist="38100" dir="2700000" algn="tl">
                <a:srgbClr val="000000">
                  <a:alpha val="43137"/>
                </a:srgbClr>
              </a:outerShdw>
            </a:effectLst>
          </a:endParaRPr>
        </a:p>
      </dgm:t>
    </dgm:pt>
    <dgm:pt modelId="{CBB0F5B1-3195-43B8-A6EC-90D8EA3BCBD0}" type="sibTrans" cxnId="{D0DA20F9-FA8B-4314-94E0-E57E99DC24E1}">
      <dgm:prSet/>
      <dgm:spPr/>
      <dgm:t>
        <a:bodyPr/>
        <a:lstStyle/>
        <a:p>
          <a:endParaRPr lang="ru-RU" sz="1100" b="1">
            <a:effectLst>
              <a:outerShdw blurRad="38100" dist="38100" dir="2700000" algn="tl">
                <a:srgbClr val="000000">
                  <a:alpha val="43137"/>
                </a:srgbClr>
              </a:outerShdw>
            </a:effectLst>
          </a:endParaRPr>
        </a:p>
      </dgm:t>
    </dgm:pt>
    <dgm:pt modelId="{9D3783AA-4F11-437E-9FEE-05A277C340E8}" type="pres">
      <dgm:prSet presAssocID="{4ABDEA43-5B8D-4C64-84AE-77BA470EB0BA}" presName="Name0" presStyleCnt="0">
        <dgm:presLayoutVars>
          <dgm:chPref val="1"/>
          <dgm:dir/>
          <dgm:animOne val="branch"/>
          <dgm:animLvl val="lvl"/>
          <dgm:resizeHandles val="exact"/>
        </dgm:presLayoutVars>
      </dgm:prSet>
      <dgm:spPr/>
      <dgm:t>
        <a:bodyPr/>
        <a:lstStyle/>
        <a:p>
          <a:endParaRPr lang="ru-RU"/>
        </a:p>
      </dgm:t>
    </dgm:pt>
    <dgm:pt modelId="{A935D46E-0DEC-4D46-8DDC-DB3A0BC8E7D2}" type="pres">
      <dgm:prSet presAssocID="{0790EAE3-4D1D-47D7-B30F-D2CEBC328F64}" presName="root1" presStyleCnt="0"/>
      <dgm:spPr/>
    </dgm:pt>
    <dgm:pt modelId="{4FEC84EE-7CB7-440F-BE38-8424D90E11A8}" type="pres">
      <dgm:prSet presAssocID="{0790EAE3-4D1D-47D7-B30F-D2CEBC328F64}" presName="LevelOneTextNode" presStyleLbl="node0" presStyleIdx="0" presStyleCnt="1" custScaleX="13079" custScaleY="157015">
        <dgm:presLayoutVars>
          <dgm:chPref val="3"/>
        </dgm:presLayoutVars>
      </dgm:prSet>
      <dgm:spPr/>
      <dgm:t>
        <a:bodyPr/>
        <a:lstStyle/>
        <a:p>
          <a:endParaRPr lang="ru-RU"/>
        </a:p>
      </dgm:t>
    </dgm:pt>
    <dgm:pt modelId="{47BBEB21-E097-46D3-9AD7-C00B7366084B}" type="pres">
      <dgm:prSet presAssocID="{0790EAE3-4D1D-47D7-B30F-D2CEBC328F64}" presName="level2hierChild" presStyleCnt="0"/>
      <dgm:spPr/>
    </dgm:pt>
    <dgm:pt modelId="{2E11CF91-0A8D-4300-944E-7C1124FDD048}" type="pres">
      <dgm:prSet presAssocID="{AB280149-6566-4D9C-A435-B3A2E64C1632}" presName="conn2-1" presStyleLbl="parChTrans1D2" presStyleIdx="0" presStyleCnt="7"/>
      <dgm:spPr/>
      <dgm:t>
        <a:bodyPr/>
        <a:lstStyle/>
        <a:p>
          <a:endParaRPr lang="ru-RU"/>
        </a:p>
      </dgm:t>
    </dgm:pt>
    <dgm:pt modelId="{EE625169-3335-4337-B6E0-BAD7548BB665}" type="pres">
      <dgm:prSet presAssocID="{AB280149-6566-4D9C-A435-B3A2E64C1632}" presName="connTx" presStyleLbl="parChTrans1D2" presStyleIdx="0" presStyleCnt="7"/>
      <dgm:spPr/>
      <dgm:t>
        <a:bodyPr/>
        <a:lstStyle/>
        <a:p>
          <a:endParaRPr lang="ru-RU"/>
        </a:p>
      </dgm:t>
    </dgm:pt>
    <dgm:pt modelId="{149141FD-3661-43BA-A38A-014D6C61F347}" type="pres">
      <dgm:prSet presAssocID="{418AD380-BEB3-4410-90D5-397C4AA5C4C3}" presName="root2" presStyleCnt="0"/>
      <dgm:spPr/>
    </dgm:pt>
    <dgm:pt modelId="{012AB815-1F03-47BA-BE78-0C720211A0D6}" type="pres">
      <dgm:prSet presAssocID="{418AD380-BEB3-4410-90D5-397C4AA5C4C3}" presName="LevelTwoTextNode" presStyleLbl="node2" presStyleIdx="0" presStyleCnt="7" custScaleX="358083" custScaleY="132829">
        <dgm:presLayoutVars>
          <dgm:chPref val="3"/>
        </dgm:presLayoutVars>
      </dgm:prSet>
      <dgm:spPr/>
      <dgm:t>
        <a:bodyPr/>
        <a:lstStyle/>
        <a:p>
          <a:endParaRPr lang="ru-RU"/>
        </a:p>
      </dgm:t>
    </dgm:pt>
    <dgm:pt modelId="{4570DAA2-F743-457E-B5B2-46BA08F64100}" type="pres">
      <dgm:prSet presAssocID="{418AD380-BEB3-4410-90D5-397C4AA5C4C3}" presName="level3hierChild" presStyleCnt="0"/>
      <dgm:spPr/>
    </dgm:pt>
    <dgm:pt modelId="{AB8F69AD-A553-431B-AD57-2BADCC67D2D2}" type="pres">
      <dgm:prSet presAssocID="{9067F925-F0EC-4C8B-A5DF-1A00BB9ABB97}" presName="conn2-1" presStyleLbl="parChTrans1D2" presStyleIdx="1" presStyleCnt="7"/>
      <dgm:spPr/>
      <dgm:t>
        <a:bodyPr/>
        <a:lstStyle/>
        <a:p>
          <a:endParaRPr lang="ru-RU"/>
        </a:p>
      </dgm:t>
    </dgm:pt>
    <dgm:pt modelId="{C884BCA9-E9C1-439B-8174-FD56AC731ACB}" type="pres">
      <dgm:prSet presAssocID="{9067F925-F0EC-4C8B-A5DF-1A00BB9ABB97}" presName="connTx" presStyleLbl="parChTrans1D2" presStyleIdx="1" presStyleCnt="7"/>
      <dgm:spPr/>
      <dgm:t>
        <a:bodyPr/>
        <a:lstStyle/>
        <a:p>
          <a:endParaRPr lang="ru-RU"/>
        </a:p>
      </dgm:t>
    </dgm:pt>
    <dgm:pt modelId="{0C4FD90C-021B-4242-ADAB-3A31CB09E442}" type="pres">
      <dgm:prSet presAssocID="{C3685047-437C-455A-8704-2737094FFEF3}" presName="root2" presStyleCnt="0"/>
      <dgm:spPr/>
    </dgm:pt>
    <dgm:pt modelId="{43268D01-163C-480C-B806-C095FAA08976}" type="pres">
      <dgm:prSet presAssocID="{C3685047-437C-455A-8704-2737094FFEF3}" presName="LevelTwoTextNode" presStyleLbl="node2" presStyleIdx="1" presStyleCnt="7" custScaleX="358083">
        <dgm:presLayoutVars>
          <dgm:chPref val="3"/>
        </dgm:presLayoutVars>
      </dgm:prSet>
      <dgm:spPr/>
      <dgm:t>
        <a:bodyPr/>
        <a:lstStyle/>
        <a:p>
          <a:endParaRPr lang="ru-RU"/>
        </a:p>
      </dgm:t>
    </dgm:pt>
    <dgm:pt modelId="{F4613AD5-1F00-4D8A-BBB8-BD9650AEA17B}" type="pres">
      <dgm:prSet presAssocID="{C3685047-437C-455A-8704-2737094FFEF3}" presName="level3hierChild" presStyleCnt="0"/>
      <dgm:spPr/>
    </dgm:pt>
    <dgm:pt modelId="{ECE27FA9-96A0-49B5-B2E1-19AF4FFCCF6F}" type="pres">
      <dgm:prSet presAssocID="{A20B768F-990F-4795-8EEA-CD0F87C8EF39}" presName="conn2-1" presStyleLbl="parChTrans1D2" presStyleIdx="2" presStyleCnt="7"/>
      <dgm:spPr/>
      <dgm:t>
        <a:bodyPr/>
        <a:lstStyle/>
        <a:p>
          <a:endParaRPr lang="ru-RU"/>
        </a:p>
      </dgm:t>
    </dgm:pt>
    <dgm:pt modelId="{DCC17D64-FC58-43D1-8C65-2FC44C5AF5C8}" type="pres">
      <dgm:prSet presAssocID="{A20B768F-990F-4795-8EEA-CD0F87C8EF39}" presName="connTx" presStyleLbl="parChTrans1D2" presStyleIdx="2" presStyleCnt="7"/>
      <dgm:spPr/>
      <dgm:t>
        <a:bodyPr/>
        <a:lstStyle/>
        <a:p>
          <a:endParaRPr lang="ru-RU"/>
        </a:p>
      </dgm:t>
    </dgm:pt>
    <dgm:pt modelId="{31F8A318-E279-4B8F-BB15-144216BF399C}" type="pres">
      <dgm:prSet presAssocID="{3653D10E-4DA0-443C-9A15-6C41BD4C5E10}" presName="root2" presStyleCnt="0"/>
      <dgm:spPr/>
    </dgm:pt>
    <dgm:pt modelId="{77F4756B-BC57-4318-8423-44D79C2124B0}" type="pres">
      <dgm:prSet presAssocID="{3653D10E-4DA0-443C-9A15-6C41BD4C5E10}" presName="LevelTwoTextNode" presStyleLbl="node2" presStyleIdx="2" presStyleCnt="7" custScaleX="358083">
        <dgm:presLayoutVars>
          <dgm:chPref val="3"/>
        </dgm:presLayoutVars>
      </dgm:prSet>
      <dgm:spPr/>
      <dgm:t>
        <a:bodyPr/>
        <a:lstStyle/>
        <a:p>
          <a:endParaRPr lang="ru-RU"/>
        </a:p>
      </dgm:t>
    </dgm:pt>
    <dgm:pt modelId="{EEA6698B-358D-4A08-9107-FE7CCA206115}" type="pres">
      <dgm:prSet presAssocID="{3653D10E-4DA0-443C-9A15-6C41BD4C5E10}" presName="level3hierChild" presStyleCnt="0"/>
      <dgm:spPr/>
    </dgm:pt>
    <dgm:pt modelId="{C8A7BA75-7B3A-4216-952D-758E8FEC4DBC}" type="pres">
      <dgm:prSet presAssocID="{8D7C9F46-8F6F-4219-A141-84EA13D02E6A}" presName="conn2-1" presStyleLbl="parChTrans1D2" presStyleIdx="3" presStyleCnt="7"/>
      <dgm:spPr/>
      <dgm:t>
        <a:bodyPr/>
        <a:lstStyle/>
        <a:p>
          <a:endParaRPr lang="ru-RU"/>
        </a:p>
      </dgm:t>
    </dgm:pt>
    <dgm:pt modelId="{CB79FE43-108D-4AF8-8994-22CEE4525A68}" type="pres">
      <dgm:prSet presAssocID="{8D7C9F46-8F6F-4219-A141-84EA13D02E6A}" presName="connTx" presStyleLbl="parChTrans1D2" presStyleIdx="3" presStyleCnt="7"/>
      <dgm:spPr/>
      <dgm:t>
        <a:bodyPr/>
        <a:lstStyle/>
        <a:p>
          <a:endParaRPr lang="ru-RU"/>
        </a:p>
      </dgm:t>
    </dgm:pt>
    <dgm:pt modelId="{8201EA64-00A7-4382-B6EE-076BAA233A90}" type="pres">
      <dgm:prSet presAssocID="{188EC1EB-21ED-4FC0-8DB2-7E5D106BBF62}" presName="root2" presStyleCnt="0"/>
      <dgm:spPr/>
    </dgm:pt>
    <dgm:pt modelId="{20238118-75CE-41C5-AF7B-F373B0CB59F4}" type="pres">
      <dgm:prSet presAssocID="{188EC1EB-21ED-4FC0-8DB2-7E5D106BBF62}" presName="LevelTwoTextNode" presStyleLbl="node2" presStyleIdx="3" presStyleCnt="7" custScaleX="358083">
        <dgm:presLayoutVars>
          <dgm:chPref val="3"/>
        </dgm:presLayoutVars>
      </dgm:prSet>
      <dgm:spPr/>
      <dgm:t>
        <a:bodyPr/>
        <a:lstStyle/>
        <a:p>
          <a:endParaRPr lang="ru-RU"/>
        </a:p>
      </dgm:t>
    </dgm:pt>
    <dgm:pt modelId="{C3ED514F-A19C-4851-869F-C4B353C3D810}" type="pres">
      <dgm:prSet presAssocID="{188EC1EB-21ED-4FC0-8DB2-7E5D106BBF62}" presName="level3hierChild" presStyleCnt="0"/>
      <dgm:spPr/>
    </dgm:pt>
    <dgm:pt modelId="{23CFD189-D829-47DD-8F5C-E44DCF3F4DB4}" type="pres">
      <dgm:prSet presAssocID="{3A2C269D-483F-442B-9640-2771FC0430E7}" presName="conn2-1" presStyleLbl="parChTrans1D2" presStyleIdx="4" presStyleCnt="7"/>
      <dgm:spPr/>
      <dgm:t>
        <a:bodyPr/>
        <a:lstStyle/>
        <a:p>
          <a:endParaRPr lang="ru-RU"/>
        </a:p>
      </dgm:t>
    </dgm:pt>
    <dgm:pt modelId="{3BB10B0D-EAE5-4477-9BF8-32D00C0CC060}" type="pres">
      <dgm:prSet presAssocID="{3A2C269D-483F-442B-9640-2771FC0430E7}" presName="connTx" presStyleLbl="parChTrans1D2" presStyleIdx="4" presStyleCnt="7"/>
      <dgm:spPr/>
      <dgm:t>
        <a:bodyPr/>
        <a:lstStyle/>
        <a:p>
          <a:endParaRPr lang="ru-RU"/>
        </a:p>
      </dgm:t>
    </dgm:pt>
    <dgm:pt modelId="{B18A10CE-B8B5-4F67-AF0B-1ECE6B031030}" type="pres">
      <dgm:prSet presAssocID="{98E5A8BD-06F1-4115-AB99-00890526189B}" presName="root2" presStyleCnt="0"/>
      <dgm:spPr/>
    </dgm:pt>
    <dgm:pt modelId="{A92BAA93-6C22-40B3-A79A-ACAF5319500B}" type="pres">
      <dgm:prSet presAssocID="{98E5A8BD-06F1-4115-AB99-00890526189B}" presName="LevelTwoTextNode" presStyleLbl="node2" presStyleIdx="4" presStyleCnt="7" custScaleX="358083">
        <dgm:presLayoutVars>
          <dgm:chPref val="3"/>
        </dgm:presLayoutVars>
      </dgm:prSet>
      <dgm:spPr/>
      <dgm:t>
        <a:bodyPr/>
        <a:lstStyle/>
        <a:p>
          <a:endParaRPr lang="ru-RU"/>
        </a:p>
      </dgm:t>
    </dgm:pt>
    <dgm:pt modelId="{8B321327-B1B9-4E4D-946E-6328D531B24D}" type="pres">
      <dgm:prSet presAssocID="{98E5A8BD-06F1-4115-AB99-00890526189B}" presName="level3hierChild" presStyleCnt="0"/>
      <dgm:spPr/>
    </dgm:pt>
    <dgm:pt modelId="{082631AD-1623-42E2-98C5-FC8A6DC4E094}" type="pres">
      <dgm:prSet presAssocID="{CF6BBEA7-499C-47ED-82E0-C60DD500F1BF}" presName="conn2-1" presStyleLbl="parChTrans1D2" presStyleIdx="5" presStyleCnt="7"/>
      <dgm:spPr/>
      <dgm:t>
        <a:bodyPr/>
        <a:lstStyle/>
        <a:p>
          <a:endParaRPr lang="ru-RU"/>
        </a:p>
      </dgm:t>
    </dgm:pt>
    <dgm:pt modelId="{FEF7A019-106C-42BD-96C4-AB0AC0258063}" type="pres">
      <dgm:prSet presAssocID="{CF6BBEA7-499C-47ED-82E0-C60DD500F1BF}" presName="connTx" presStyleLbl="parChTrans1D2" presStyleIdx="5" presStyleCnt="7"/>
      <dgm:spPr/>
      <dgm:t>
        <a:bodyPr/>
        <a:lstStyle/>
        <a:p>
          <a:endParaRPr lang="ru-RU"/>
        </a:p>
      </dgm:t>
    </dgm:pt>
    <dgm:pt modelId="{44E00796-270C-4144-A4D0-08AE7163E1C4}" type="pres">
      <dgm:prSet presAssocID="{A831E699-72D8-477A-981C-12D7F497E2DB}" presName="root2" presStyleCnt="0"/>
      <dgm:spPr/>
    </dgm:pt>
    <dgm:pt modelId="{5F1DC687-1102-4B04-8593-8C8E3890FBCF}" type="pres">
      <dgm:prSet presAssocID="{A831E699-72D8-477A-981C-12D7F497E2DB}" presName="LevelTwoTextNode" presStyleLbl="node2" presStyleIdx="5" presStyleCnt="7" custScaleX="358083">
        <dgm:presLayoutVars>
          <dgm:chPref val="3"/>
        </dgm:presLayoutVars>
      </dgm:prSet>
      <dgm:spPr/>
      <dgm:t>
        <a:bodyPr/>
        <a:lstStyle/>
        <a:p>
          <a:endParaRPr lang="ru-RU"/>
        </a:p>
      </dgm:t>
    </dgm:pt>
    <dgm:pt modelId="{BFA8F834-97E8-46E9-9617-06220728A03E}" type="pres">
      <dgm:prSet presAssocID="{A831E699-72D8-477A-981C-12D7F497E2DB}" presName="level3hierChild" presStyleCnt="0"/>
      <dgm:spPr/>
    </dgm:pt>
    <dgm:pt modelId="{635F85F0-EA90-4017-8AAE-89DBE0E13032}" type="pres">
      <dgm:prSet presAssocID="{50E36319-67C9-4486-B49F-FF3868A5BCAE}" presName="conn2-1" presStyleLbl="parChTrans1D2" presStyleIdx="6" presStyleCnt="7"/>
      <dgm:spPr/>
      <dgm:t>
        <a:bodyPr/>
        <a:lstStyle/>
        <a:p>
          <a:endParaRPr lang="ru-RU"/>
        </a:p>
      </dgm:t>
    </dgm:pt>
    <dgm:pt modelId="{E402C4AB-CB30-41ED-9390-0C56EB20746E}" type="pres">
      <dgm:prSet presAssocID="{50E36319-67C9-4486-B49F-FF3868A5BCAE}" presName="connTx" presStyleLbl="parChTrans1D2" presStyleIdx="6" presStyleCnt="7"/>
      <dgm:spPr/>
      <dgm:t>
        <a:bodyPr/>
        <a:lstStyle/>
        <a:p>
          <a:endParaRPr lang="ru-RU"/>
        </a:p>
      </dgm:t>
    </dgm:pt>
    <dgm:pt modelId="{0A58AFC1-9538-4BF5-B94A-BEE8B9B05EC7}" type="pres">
      <dgm:prSet presAssocID="{BCFB3752-48D6-4A5E-997B-5CD298BC9458}" presName="root2" presStyleCnt="0"/>
      <dgm:spPr/>
    </dgm:pt>
    <dgm:pt modelId="{E711A303-4AEF-459D-B9E5-FF419C02F702}" type="pres">
      <dgm:prSet presAssocID="{BCFB3752-48D6-4A5E-997B-5CD298BC9458}" presName="LevelTwoTextNode" presStyleLbl="node2" presStyleIdx="6" presStyleCnt="7" custScaleX="358083">
        <dgm:presLayoutVars>
          <dgm:chPref val="3"/>
        </dgm:presLayoutVars>
      </dgm:prSet>
      <dgm:spPr/>
      <dgm:t>
        <a:bodyPr/>
        <a:lstStyle/>
        <a:p>
          <a:endParaRPr lang="ru-RU"/>
        </a:p>
      </dgm:t>
    </dgm:pt>
    <dgm:pt modelId="{73229FEF-76AA-409B-ABC2-CC8163685E31}" type="pres">
      <dgm:prSet presAssocID="{BCFB3752-48D6-4A5E-997B-5CD298BC9458}" presName="level3hierChild" presStyleCnt="0"/>
      <dgm:spPr/>
    </dgm:pt>
  </dgm:ptLst>
  <dgm:cxnLst>
    <dgm:cxn modelId="{7E8F35CB-4008-4C04-B293-E53E47B04A6D}" srcId="{0790EAE3-4D1D-47D7-B30F-D2CEBC328F64}" destId="{A831E699-72D8-477A-981C-12D7F497E2DB}" srcOrd="5" destOrd="0" parTransId="{CF6BBEA7-499C-47ED-82E0-C60DD500F1BF}" sibTransId="{C80D6ACC-083D-406B-B3B9-7ED15BAAF906}"/>
    <dgm:cxn modelId="{2AC157C6-015D-45DB-808F-91FEE5DFA9C1}" type="presOf" srcId="{50E36319-67C9-4486-B49F-FF3868A5BCAE}" destId="{635F85F0-EA90-4017-8AAE-89DBE0E13032}" srcOrd="0" destOrd="0" presId="urn:microsoft.com/office/officeart/2008/layout/HorizontalMultiLevelHierarchy"/>
    <dgm:cxn modelId="{A79F86A8-5AE7-4E9E-87AF-0C387F8F1C00}" type="presOf" srcId="{BCFB3752-48D6-4A5E-997B-5CD298BC9458}" destId="{E711A303-4AEF-459D-B9E5-FF419C02F702}" srcOrd="0" destOrd="0" presId="urn:microsoft.com/office/officeart/2008/layout/HorizontalMultiLevelHierarchy"/>
    <dgm:cxn modelId="{229322FC-794C-4F2C-B757-AA5E0AFA3816}" srcId="{0790EAE3-4D1D-47D7-B30F-D2CEBC328F64}" destId="{418AD380-BEB3-4410-90D5-397C4AA5C4C3}" srcOrd="0" destOrd="0" parTransId="{AB280149-6566-4D9C-A435-B3A2E64C1632}" sibTransId="{8F12721E-CFC6-46CF-B7B2-344C9A725F69}"/>
    <dgm:cxn modelId="{C143E80E-CDB7-4553-8CEF-5F7716F93418}" type="presOf" srcId="{50E36319-67C9-4486-B49F-FF3868A5BCAE}" destId="{E402C4AB-CB30-41ED-9390-0C56EB20746E}" srcOrd="1" destOrd="0" presId="urn:microsoft.com/office/officeart/2008/layout/HorizontalMultiLevelHierarchy"/>
    <dgm:cxn modelId="{11407361-523C-4EC4-8020-4022E5226E99}" type="presOf" srcId="{A831E699-72D8-477A-981C-12D7F497E2DB}" destId="{5F1DC687-1102-4B04-8593-8C8E3890FBCF}" srcOrd="0" destOrd="0" presId="urn:microsoft.com/office/officeart/2008/layout/HorizontalMultiLevelHierarchy"/>
    <dgm:cxn modelId="{A8A85433-9C3C-4FA4-A753-039D839F6DB3}" srcId="{0790EAE3-4D1D-47D7-B30F-D2CEBC328F64}" destId="{3653D10E-4DA0-443C-9A15-6C41BD4C5E10}" srcOrd="2" destOrd="0" parTransId="{A20B768F-990F-4795-8EEA-CD0F87C8EF39}" sibTransId="{03916BD6-0589-4E4E-8E72-479A5FC58F8B}"/>
    <dgm:cxn modelId="{6CDF1800-3A1F-4589-AF32-B4D84B450118}" type="presOf" srcId="{9067F925-F0EC-4C8B-A5DF-1A00BB9ABB97}" destId="{C884BCA9-E9C1-439B-8174-FD56AC731ACB}" srcOrd="1" destOrd="0" presId="urn:microsoft.com/office/officeart/2008/layout/HorizontalMultiLevelHierarchy"/>
    <dgm:cxn modelId="{8EBA100F-C343-48B4-A52C-7BFBED2914D9}" type="presOf" srcId="{AB280149-6566-4D9C-A435-B3A2E64C1632}" destId="{EE625169-3335-4337-B6E0-BAD7548BB665}" srcOrd="1" destOrd="0" presId="urn:microsoft.com/office/officeart/2008/layout/HorizontalMultiLevelHierarchy"/>
    <dgm:cxn modelId="{613E022D-FAA4-42E8-82ED-C548ED77F9BB}" type="presOf" srcId="{9067F925-F0EC-4C8B-A5DF-1A00BB9ABB97}" destId="{AB8F69AD-A553-431B-AD57-2BADCC67D2D2}" srcOrd="0" destOrd="0" presId="urn:microsoft.com/office/officeart/2008/layout/HorizontalMultiLevelHierarchy"/>
    <dgm:cxn modelId="{9B51EFFD-697A-4BF9-AEF0-B2D71F74D0C8}" type="presOf" srcId="{3A2C269D-483F-442B-9640-2771FC0430E7}" destId="{3BB10B0D-EAE5-4477-9BF8-32D00C0CC060}" srcOrd="1" destOrd="0" presId="urn:microsoft.com/office/officeart/2008/layout/HorizontalMultiLevelHierarchy"/>
    <dgm:cxn modelId="{890F529F-F22C-489E-BA8A-2C43428FBB45}" type="presOf" srcId="{3653D10E-4DA0-443C-9A15-6C41BD4C5E10}" destId="{77F4756B-BC57-4318-8423-44D79C2124B0}" srcOrd="0" destOrd="0" presId="urn:microsoft.com/office/officeart/2008/layout/HorizontalMultiLevelHierarchy"/>
    <dgm:cxn modelId="{6EF61EBB-B1E0-4892-9E2A-62FD18822E19}" type="presOf" srcId="{4ABDEA43-5B8D-4C64-84AE-77BA470EB0BA}" destId="{9D3783AA-4F11-437E-9FEE-05A277C340E8}" srcOrd="0" destOrd="0" presId="urn:microsoft.com/office/officeart/2008/layout/HorizontalMultiLevelHierarchy"/>
    <dgm:cxn modelId="{D0DA20F9-FA8B-4314-94E0-E57E99DC24E1}" srcId="{0790EAE3-4D1D-47D7-B30F-D2CEBC328F64}" destId="{BCFB3752-48D6-4A5E-997B-5CD298BC9458}" srcOrd="6" destOrd="0" parTransId="{50E36319-67C9-4486-B49F-FF3868A5BCAE}" sibTransId="{CBB0F5B1-3195-43B8-A6EC-90D8EA3BCBD0}"/>
    <dgm:cxn modelId="{317C26E1-5AAA-44D7-ADA8-EB84B2AF3875}" type="presOf" srcId="{A20B768F-990F-4795-8EEA-CD0F87C8EF39}" destId="{ECE27FA9-96A0-49B5-B2E1-19AF4FFCCF6F}" srcOrd="0" destOrd="0" presId="urn:microsoft.com/office/officeart/2008/layout/HorizontalMultiLevelHierarchy"/>
    <dgm:cxn modelId="{E287868E-5F01-4E30-9AFD-9B4D501602AB}" srcId="{0790EAE3-4D1D-47D7-B30F-D2CEBC328F64}" destId="{98E5A8BD-06F1-4115-AB99-00890526189B}" srcOrd="4" destOrd="0" parTransId="{3A2C269D-483F-442B-9640-2771FC0430E7}" sibTransId="{EEFE2A9B-80A3-4CAA-BAC8-940BD8892769}"/>
    <dgm:cxn modelId="{32CD00FC-64DB-4E7F-A997-5C014A5E1085}" type="presOf" srcId="{8D7C9F46-8F6F-4219-A141-84EA13D02E6A}" destId="{C8A7BA75-7B3A-4216-952D-758E8FEC4DBC}" srcOrd="0" destOrd="0" presId="urn:microsoft.com/office/officeart/2008/layout/HorizontalMultiLevelHierarchy"/>
    <dgm:cxn modelId="{EEAD496B-FEE6-49D3-A803-4C340C13983B}" type="presOf" srcId="{CF6BBEA7-499C-47ED-82E0-C60DD500F1BF}" destId="{082631AD-1623-42E2-98C5-FC8A6DC4E094}" srcOrd="0" destOrd="0" presId="urn:microsoft.com/office/officeart/2008/layout/HorizontalMultiLevelHierarchy"/>
    <dgm:cxn modelId="{A4994EEF-5F69-4959-982C-7D47C4B983D4}" type="presOf" srcId="{0790EAE3-4D1D-47D7-B30F-D2CEBC328F64}" destId="{4FEC84EE-7CB7-440F-BE38-8424D90E11A8}" srcOrd="0" destOrd="0" presId="urn:microsoft.com/office/officeart/2008/layout/HorizontalMultiLevelHierarchy"/>
    <dgm:cxn modelId="{5AB76AE4-BE87-44A9-9E31-D4C22034B3D4}" type="presOf" srcId="{C3685047-437C-455A-8704-2737094FFEF3}" destId="{43268D01-163C-480C-B806-C095FAA08976}" srcOrd="0" destOrd="0" presId="urn:microsoft.com/office/officeart/2008/layout/HorizontalMultiLevelHierarchy"/>
    <dgm:cxn modelId="{FB7A94E4-FA95-4145-8F84-0045C86D02B4}" type="presOf" srcId="{3A2C269D-483F-442B-9640-2771FC0430E7}" destId="{23CFD189-D829-47DD-8F5C-E44DCF3F4DB4}" srcOrd="0" destOrd="0" presId="urn:microsoft.com/office/officeart/2008/layout/HorizontalMultiLevelHierarchy"/>
    <dgm:cxn modelId="{BB38DADE-2B24-45FA-B263-E55BDEC100C7}" type="presOf" srcId="{418AD380-BEB3-4410-90D5-397C4AA5C4C3}" destId="{012AB815-1F03-47BA-BE78-0C720211A0D6}" srcOrd="0" destOrd="0" presId="urn:microsoft.com/office/officeart/2008/layout/HorizontalMultiLevelHierarchy"/>
    <dgm:cxn modelId="{C383CB1B-88DD-4087-9CFC-0AD7E68EFADF}" type="presOf" srcId="{A20B768F-990F-4795-8EEA-CD0F87C8EF39}" destId="{DCC17D64-FC58-43D1-8C65-2FC44C5AF5C8}" srcOrd="1" destOrd="0" presId="urn:microsoft.com/office/officeart/2008/layout/HorizontalMultiLevelHierarchy"/>
    <dgm:cxn modelId="{8EC15AF5-2A47-4984-9B30-50E35D082F4F}" type="presOf" srcId="{8D7C9F46-8F6F-4219-A141-84EA13D02E6A}" destId="{CB79FE43-108D-4AF8-8994-22CEE4525A68}" srcOrd="1" destOrd="0" presId="urn:microsoft.com/office/officeart/2008/layout/HorizontalMultiLevelHierarchy"/>
    <dgm:cxn modelId="{C0E11F2D-381E-4591-8165-CEE2C2074EA9}" type="presOf" srcId="{188EC1EB-21ED-4FC0-8DB2-7E5D106BBF62}" destId="{20238118-75CE-41C5-AF7B-F373B0CB59F4}" srcOrd="0" destOrd="0" presId="urn:microsoft.com/office/officeart/2008/layout/HorizontalMultiLevelHierarchy"/>
    <dgm:cxn modelId="{A463E098-3499-4E08-AD49-F89814FB8B17}" type="presOf" srcId="{CF6BBEA7-499C-47ED-82E0-C60DD500F1BF}" destId="{FEF7A019-106C-42BD-96C4-AB0AC0258063}" srcOrd="1" destOrd="0" presId="urn:microsoft.com/office/officeart/2008/layout/HorizontalMultiLevelHierarchy"/>
    <dgm:cxn modelId="{F45C1C5D-0100-4F4B-8CDB-01ED8831E410}" srcId="{4ABDEA43-5B8D-4C64-84AE-77BA470EB0BA}" destId="{0790EAE3-4D1D-47D7-B30F-D2CEBC328F64}" srcOrd="0" destOrd="0" parTransId="{38F8B2C8-EBCD-498D-A2AB-E95530F9C0DE}" sibTransId="{AED46584-BB5C-4B31-8637-FCF11959CC85}"/>
    <dgm:cxn modelId="{7B17065A-DE25-4599-B32C-100351BE9DB7}" type="presOf" srcId="{AB280149-6566-4D9C-A435-B3A2E64C1632}" destId="{2E11CF91-0A8D-4300-944E-7C1124FDD048}" srcOrd="0" destOrd="0" presId="urn:microsoft.com/office/officeart/2008/layout/HorizontalMultiLevelHierarchy"/>
    <dgm:cxn modelId="{8DD318DA-5EA0-49A8-89B6-F996ED6DA920}" srcId="{0790EAE3-4D1D-47D7-B30F-D2CEBC328F64}" destId="{C3685047-437C-455A-8704-2737094FFEF3}" srcOrd="1" destOrd="0" parTransId="{9067F925-F0EC-4C8B-A5DF-1A00BB9ABB97}" sibTransId="{A2B79EF6-F425-4FDF-9A08-FF932C9CF554}"/>
    <dgm:cxn modelId="{A2C04065-2363-4B9D-B7C0-80EF11286D0F}" type="presOf" srcId="{98E5A8BD-06F1-4115-AB99-00890526189B}" destId="{A92BAA93-6C22-40B3-A79A-ACAF5319500B}" srcOrd="0" destOrd="0" presId="urn:microsoft.com/office/officeart/2008/layout/HorizontalMultiLevelHierarchy"/>
    <dgm:cxn modelId="{D195EA54-77D1-4AC7-B982-60ABF32D5E84}" srcId="{0790EAE3-4D1D-47D7-B30F-D2CEBC328F64}" destId="{188EC1EB-21ED-4FC0-8DB2-7E5D106BBF62}" srcOrd="3" destOrd="0" parTransId="{8D7C9F46-8F6F-4219-A141-84EA13D02E6A}" sibTransId="{E02A7CA3-6F84-422A-B88F-27A5D1E6B938}"/>
    <dgm:cxn modelId="{9B020D63-83A6-458C-889E-8E73E5525EBF}" type="presParOf" srcId="{9D3783AA-4F11-437E-9FEE-05A277C340E8}" destId="{A935D46E-0DEC-4D46-8DDC-DB3A0BC8E7D2}" srcOrd="0" destOrd="0" presId="urn:microsoft.com/office/officeart/2008/layout/HorizontalMultiLevelHierarchy"/>
    <dgm:cxn modelId="{954860A8-F4AB-4E74-A5D9-6BD6FBA2312E}" type="presParOf" srcId="{A935D46E-0DEC-4D46-8DDC-DB3A0BC8E7D2}" destId="{4FEC84EE-7CB7-440F-BE38-8424D90E11A8}" srcOrd="0" destOrd="0" presId="urn:microsoft.com/office/officeart/2008/layout/HorizontalMultiLevelHierarchy"/>
    <dgm:cxn modelId="{84EDCF59-F476-4627-AE55-A761215B1D48}" type="presParOf" srcId="{A935D46E-0DEC-4D46-8DDC-DB3A0BC8E7D2}" destId="{47BBEB21-E097-46D3-9AD7-C00B7366084B}" srcOrd="1" destOrd="0" presId="urn:microsoft.com/office/officeart/2008/layout/HorizontalMultiLevelHierarchy"/>
    <dgm:cxn modelId="{1B1D305D-9D81-4B61-A328-99EBC13C500C}" type="presParOf" srcId="{47BBEB21-E097-46D3-9AD7-C00B7366084B}" destId="{2E11CF91-0A8D-4300-944E-7C1124FDD048}" srcOrd="0" destOrd="0" presId="urn:microsoft.com/office/officeart/2008/layout/HorizontalMultiLevelHierarchy"/>
    <dgm:cxn modelId="{B2386B64-B795-4740-8630-4BBAA7593710}" type="presParOf" srcId="{2E11CF91-0A8D-4300-944E-7C1124FDD048}" destId="{EE625169-3335-4337-B6E0-BAD7548BB665}" srcOrd="0" destOrd="0" presId="urn:microsoft.com/office/officeart/2008/layout/HorizontalMultiLevelHierarchy"/>
    <dgm:cxn modelId="{DD16C007-CD22-43DC-ADBD-CBA2D5D56DC6}" type="presParOf" srcId="{47BBEB21-E097-46D3-9AD7-C00B7366084B}" destId="{149141FD-3661-43BA-A38A-014D6C61F347}" srcOrd="1" destOrd="0" presId="urn:microsoft.com/office/officeart/2008/layout/HorizontalMultiLevelHierarchy"/>
    <dgm:cxn modelId="{5DE02DA1-F407-4D1A-B5ED-382E91147F00}" type="presParOf" srcId="{149141FD-3661-43BA-A38A-014D6C61F347}" destId="{012AB815-1F03-47BA-BE78-0C720211A0D6}" srcOrd="0" destOrd="0" presId="urn:microsoft.com/office/officeart/2008/layout/HorizontalMultiLevelHierarchy"/>
    <dgm:cxn modelId="{36BCBF45-A0D9-463E-B221-81E1F920086B}" type="presParOf" srcId="{149141FD-3661-43BA-A38A-014D6C61F347}" destId="{4570DAA2-F743-457E-B5B2-46BA08F64100}" srcOrd="1" destOrd="0" presId="urn:microsoft.com/office/officeart/2008/layout/HorizontalMultiLevelHierarchy"/>
    <dgm:cxn modelId="{FB17565B-1D6F-4708-A178-ABB7FB552DC0}" type="presParOf" srcId="{47BBEB21-E097-46D3-9AD7-C00B7366084B}" destId="{AB8F69AD-A553-431B-AD57-2BADCC67D2D2}" srcOrd="2" destOrd="0" presId="urn:microsoft.com/office/officeart/2008/layout/HorizontalMultiLevelHierarchy"/>
    <dgm:cxn modelId="{9D7F7081-F0CE-4347-84AA-385015FB261D}" type="presParOf" srcId="{AB8F69AD-A553-431B-AD57-2BADCC67D2D2}" destId="{C884BCA9-E9C1-439B-8174-FD56AC731ACB}" srcOrd="0" destOrd="0" presId="urn:microsoft.com/office/officeart/2008/layout/HorizontalMultiLevelHierarchy"/>
    <dgm:cxn modelId="{46B4FCE5-85C8-4D78-A1D1-A1289F84A087}" type="presParOf" srcId="{47BBEB21-E097-46D3-9AD7-C00B7366084B}" destId="{0C4FD90C-021B-4242-ADAB-3A31CB09E442}" srcOrd="3" destOrd="0" presId="urn:microsoft.com/office/officeart/2008/layout/HorizontalMultiLevelHierarchy"/>
    <dgm:cxn modelId="{70BF92EB-F4C9-44F5-AD6B-98B8770A0B05}" type="presParOf" srcId="{0C4FD90C-021B-4242-ADAB-3A31CB09E442}" destId="{43268D01-163C-480C-B806-C095FAA08976}" srcOrd="0" destOrd="0" presId="urn:microsoft.com/office/officeart/2008/layout/HorizontalMultiLevelHierarchy"/>
    <dgm:cxn modelId="{B2034915-7227-4534-A5FB-37E09441BEAF}" type="presParOf" srcId="{0C4FD90C-021B-4242-ADAB-3A31CB09E442}" destId="{F4613AD5-1F00-4D8A-BBB8-BD9650AEA17B}" srcOrd="1" destOrd="0" presId="urn:microsoft.com/office/officeart/2008/layout/HorizontalMultiLevelHierarchy"/>
    <dgm:cxn modelId="{E15D52AD-5C28-4A4E-86AB-3AAD01BD1A90}" type="presParOf" srcId="{47BBEB21-E097-46D3-9AD7-C00B7366084B}" destId="{ECE27FA9-96A0-49B5-B2E1-19AF4FFCCF6F}" srcOrd="4" destOrd="0" presId="urn:microsoft.com/office/officeart/2008/layout/HorizontalMultiLevelHierarchy"/>
    <dgm:cxn modelId="{754E2C73-C021-4DEE-BD35-282DDBB0A8E1}" type="presParOf" srcId="{ECE27FA9-96A0-49B5-B2E1-19AF4FFCCF6F}" destId="{DCC17D64-FC58-43D1-8C65-2FC44C5AF5C8}" srcOrd="0" destOrd="0" presId="urn:microsoft.com/office/officeart/2008/layout/HorizontalMultiLevelHierarchy"/>
    <dgm:cxn modelId="{70640A68-5E45-4DA6-A7DE-22F8AD688896}" type="presParOf" srcId="{47BBEB21-E097-46D3-9AD7-C00B7366084B}" destId="{31F8A318-E279-4B8F-BB15-144216BF399C}" srcOrd="5" destOrd="0" presId="urn:microsoft.com/office/officeart/2008/layout/HorizontalMultiLevelHierarchy"/>
    <dgm:cxn modelId="{7FB6D7B9-A096-474A-BCEB-2FBAAAF7B3C6}" type="presParOf" srcId="{31F8A318-E279-4B8F-BB15-144216BF399C}" destId="{77F4756B-BC57-4318-8423-44D79C2124B0}" srcOrd="0" destOrd="0" presId="urn:microsoft.com/office/officeart/2008/layout/HorizontalMultiLevelHierarchy"/>
    <dgm:cxn modelId="{0EC09DAD-409C-4F19-85D1-379D05D6DDFE}" type="presParOf" srcId="{31F8A318-E279-4B8F-BB15-144216BF399C}" destId="{EEA6698B-358D-4A08-9107-FE7CCA206115}" srcOrd="1" destOrd="0" presId="urn:microsoft.com/office/officeart/2008/layout/HorizontalMultiLevelHierarchy"/>
    <dgm:cxn modelId="{398102E4-2EF2-4E07-9974-9D644FC56943}" type="presParOf" srcId="{47BBEB21-E097-46D3-9AD7-C00B7366084B}" destId="{C8A7BA75-7B3A-4216-952D-758E8FEC4DBC}" srcOrd="6" destOrd="0" presId="urn:microsoft.com/office/officeart/2008/layout/HorizontalMultiLevelHierarchy"/>
    <dgm:cxn modelId="{6B3C1AF6-245E-4FF4-AEEF-35BDB213AB99}" type="presParOf" srcId="{C8A7BA75-7B3A-4216-952D-758E8FEC4DBC}" destId="{CB79FE43-108D-4AF8-8994-22CEE4525A68}" srcOrd="0" destOrd="0" presId="urn:microsoft.com/office/officeart/2008/layout/HorizontalMultiLevelHierarchy"/>
    <dgm:cxn modelId="{174E6DCB-58CF-4E83-8DC4-5F3E0E7CD9F7}" type="presParOf" srcId="{47BBEB21-E097-46D3-9AD7-C00B7366084B}" destId="{8201EA64-00A7-4382-B6EE-076BAA233A90}" srcOrd="7" destOrd="0" presId="urn:microsoft.com/office/officeart/2008/layout/HorizontalMultiLevelHierarchy"/>
    <dgm:cxn modelId="{F29A306B-923B-4588-9722-F316A7F57014}" type="presParOf" srcId="{8201EA64-00A7-4382-B6EE-076BAA233A90}" destId="{20238118-75CE-41C5-AF7B-F373B0CB59F4}" srcOrd="0" destOrd="0" presId="urn:microsoft.com/office/officeart/2008/layout/HorizontalMultiLevelHierarchy"/>
    <dgm:cxn modelId="{943C3654-464F-44FB-B6F9-0514C8A63060}" type="presParOf" srcId="{8201EA64-00A7-4382-B6EE-076BAA233A90}" destId="{C3ED514F-A19C-4851-869F-C4B353C3D810}" srcOrd="1" destOrd="0" presId="urn:microsoft.com/office/officeart/2008/layout/HorizontalMultiLevelHierarchy"/>
    <dgm:cxn modelId="{EBD7CC38-B172-473F-80C4-1919FE3DD5E3}" type="presParOf" srcId="{47BBEB21-E097-46D3-9AD7-C00B7366084B}" destId="{23CFD189-D829-47DD-8F5C-E44DCF3F4DB4}" srcOrd="8" destOrd="0" presId="urn:microsoft.com/office/officeart/2008/layout/HorizontalMultiLevelHierarchy"/>
    <dgm:cxn modelId="{D254144F-3455-4223-A2D6-86C3EF250AA0}" type="presParOf" srcId="{23CFD189-D829-47DD-8F5C-E44DCF3F4DB4}" destId="{3BB10B0D-EAE5-4477-9BF8-32D00C0CC060}" srcOrd="0" destOrd="0" presId="urn:microsoft.com/office/officeart/2008/layout/HorizontalMultiLevelHierarchy"/>
    <dgm:cxn modelId="{3961DA50-896C-4C83-BF14-9643B404CA88}" type="presParOf" srcId="{47BBEB21-E097-46D3-9AD7-C00B7366084B}" destId="{B18A10CE-B8B5-4F67-AF0B-1ECE6B031030}" srcOrd="9" destOrd="0" presId="urn:microsoft.com/office/officeart/2008/layout/HorizontalMultiLevelHierarchy"/>
    <dgm:cxn modelId="{55E1531C-E69C-4506-9EF2-36DF16389D3F}" type="presParOf" srcId="{B18A10CE-B8B5-4F67-AF0B-1ECE6B031030}" destId="{A92BAA93-6C22-40B3-A79A-ACAF5319500B}" srcOrd="0" destOrd="0" presId="urn:microsoft.com/office/officeart/2008/layout/HorizontalMultiLevelHierarchy"/>
    <dgm:cxn modelId="{A5CDEBDB-6713-4C48-922E-8FE1C16F006B}" type="presParOf" srcId="{B18A10CE-B8B5-4F67-AF0B-1ECE6B031030}" destId="{8B321327-B1B9-4E4D-946E-6328D531B24D}" srcOrd="1" destOrd="0" presId="urn:microsoft.com/office/officeart/2008/layout/HorizontalMultiLevelHierarchy"/>
    <dgm:cxn modelId="{4EB7797E-3D3E-44A0-B422-27B01C8CB822}" type="presParOf" srcId="{47BBEB21-E097-46D3-9AD7-C00B7366084B}" destId="{082631AD-1623-42E2-98C5-FC8A6DC4E094}" srcOrd="10" destOrd="0" presId="urn:microsoft.com/office/officeart/2008/layout/HorizontalMultiLevelHierarchy"/>
    <dgm:cxn modelId="{D3FA4279-1C30-44D3-BEC2-82C62F9F2AC3}" type="presParOf" srcId="{082631AD-1623-42E2-98C5-FC8A6DC4E094}" destId="{FEF7A019-106C-42BD-96C4-AB0AC0258063}" srcOrd="0" destOrd="0" presId="urn:microsoft.com/office/officeart/2008/layout/HorizontalMultiLevelHierarchy"/>
    <dgm:cxn modelId="{C479E93D-0A7C-4C79-BEFC-4BF1183E81AD}" type="presParOf" srcId="{47BBEB21-E097-46D3-9AD7-C00B7366084B}" destId="{44E00796-270C-4144-A4D0-08AE7163E1C4}" srcOrd="11" destOrd="0" presId="urn:microsoft.com/office/officeart/2008/layout/HorizontalMultiLevelHierarchy"/>
    <dgm:cxn modelId="{6D416FDB-9F27-4C14-A1F8-AEA4D887D9DF}" type="presParOf" srcId="{44E00796-270C-4144-A4D0-08AE7163E1C4}" destId="{5F1DC687-1102-4B04-8593-8C8E3890FBCF}" srcOrd="0" destOrd="0" presId="urn:microsoft.com/office/officeart/2008/layout/HorizontalMultiLevelHierarchy"/>
    <dgm:cxn modelId="{A8E6B5AB-A356-4BBA-8DA9-7C61B9EA44B2}" type="presParOf" srcId="{44E00796-270C-4144-A4D0-08AE7163E1C4}" destId="{BFA8F834-97E8-46E9-9617-06220728A03E}" srcOrd="1" destOrd="0" presId="urn:microsoft.com/office/officeart/2008/layout/HorizontalMultiLevelHierarchy"/>
    <dgm:cxn modelId="{4306117A-7E81-482F-A8C3-EA4C90CF8E98}" type="presParOf" srcId="{47BBEB21-E097-46D3-9AD7-C00B7366084B}" destId="{635F85F0-EA90-4017-8AAE-89DBE0E13032}" srcOrd="12" destOrd="0" presId="urn:microsoft.com/office/officeart/2008/layout/HorizontalMultiLevelHierarchy"/>
    <dgm:cxn modelId="{3F88ADFE-14B5-4C4C-AAE7-4AB477244222}" type="presParOf" srcId="{635F85F0-EA90-4017-8AAE-89DBE0E13032}" destId="{E402C4AB-CB30-41ED-9390-0C56EB20746E}" srcOrd="0" destOrd="0" presId="urn:microsoft.com/office/officeart/2008/layout/HorizontalMultiLevelHierarchy"/>
    <dgm:cxn modelId="{1A222C0D-ABC0-4AA3-99AE-F9C138B11094}" type="presParOf" srcId="{47BBEB21-E097-46D3-9AD7-C00B7366084B}" destId="{0A58AFC1-9538-4BF5-B94A-BEE8B9B05EC7}" srcOrd="13" destOrd="0" presId="urn:microsoft.com/office/officeart/2008/layout/HorizontalMultiLevelHierarchy"/>
    <dgm:cxn modelId="{E2DB15BF-58E2-4AC4-B903-89E4A1849800}" type="presParOf" srcId="{0A58AFC1-9538-4BF5-B94A-BEE8B9B05EC7}" destId="{E711A303-4AEF-459D-B9E5-FF419C02F702}" srcOrd="0" destOrd="0" presId="urn:microsoft.com/office/officeart/2008/layout/HorizontalMultiLevelHierarchy"/>
    <dgm:cxn modelId="{0DD616B4-1F02-4429-A4ED-8B29C41F7765}" type="presParOf" srcId="{0A58AFC1-9538-4BF5-B94A-BEE8B9B05EC7}" destId="{73229FEF-76AA-409B-ABC2-CC8163685E3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E53774-9223-4737-8CC2-7B6415C6762E}" type="doc">
      <dgm:prSet loTypeId="urn:microsoft.com/office/officeart/2005/8/layout/hProcess9" loCatId="process" qsTypeId="urn:microsoft.com/office/officeart/2005/8/quickstyle/3d3" qsCatId="3D" csTypeId="urn:microsoft.com/office/officeart/2005/8/colors/accent0_3" csCatId="mainScheme" phldr="1"/>
      <dgm:spPr/>
    </dgm:pt>
    <dgm:pt modelId="{1DB423A3-7D8F-4011-B4AF-9DFFBDDEA466}">
      <dgm:prSet phldrT="[Текст]"/>
      <dgm:spPr/>
      <dgm:t>
        <a:bodyPr/>
        <a:lstStyle/>
        <a:p>
          <a:r>
            <a:rPr lang="ru-RU" b="1" dirty="0" smtClean="0">
              <a:effectLst>
                <a:outerShdw blurRad="38100" dist="38100" dir="2700000" algn="tl">
                  <a:srgbClr val="000000">
                    <a:alpha val="43137"/>
                  </a:srgbClr>
                </a:outerShdw>
              </a:effectLst>
            </a:rPr>
            <a:t>Экскурсия</a:t>
          </a:r>
          <a:endParaRPr lang="ru-RU" b="1" dirty="0">
            <a:effectLst>
              <a:outerShdw blurRad="38100" dist="38100" dir="2700000" algn="tl">
                <a:srgbClr val="000000">
                  <a:alpha val="43137"/>
                </a:srgbClr>
              </a:outerShdw>
            </a:effectLst>
          </a:endParaRPr>
        </a:p>
      </dgm:t>
    </dgm:pt>
    <dgm:pt modelId="{2317CCB3-A9B9-4A50-95E3-8D0B1C0BE328}" type="parTrans" cxnId="{2436E470-5055-4DD8-814F-945F26AED0D5}">
      <dgm:prSet/>
      <dgm:spPr/>
      <dgm:t>
        <a:bodyPr/>
        <a:lstStyle/>
        <a:p>
          <a:endParaRPr lang="ru-RU" b="1">
            <a:effectLst>
              <a:outerShdw blurRad="38100" dist="38100" dir="2700000" algn="tl">
                <a:srgbClr val="000000">
                  <a:alpha val="43137"/>
                </a:srgbClr>
              </a:outerShdw>
            </a:effectLst>
          </a:endParaRPr>
        </a:p>
      </dgm:t>
    </dgm:pt>
    <dgm:pt modelId="{2ABAB3F1-9B5E-45FB-A8EC-7DE9B2E286E0}" type="sibTrans" cxnId="{2436E470-5055-4DD8-814F-945F26AED0D5}">
      <dgm:prSet/>
      <dgm:spPr/>
      <dgm:t>
        <a:bodyPr/>
        <a:lstStyle/>
        <a:p>
          <a:endParaRPr lang="ru-RU" b="1">
            <a:effectLst>
              <a:outerShdw blurRad="38100" dist="38100" dir="2700000" algn="tl">
                <a:srgbClr val="000000">
                  <a:alpha val="43137"/>
                </a:srgbClr>
              </a:outerShdw>
            </a:effectLst>
          </a:endParaRPr>
        </a:p>
      </dgm:t>
    </dgm:pt>
    <dgm:pt modelId="{9B712A0B-5373-44B1-A0B6-6CDCF8CEB381}">
      <dgm:prSet/>
      <dgm:spPr/>
      <dgm:t>
        <a:bodyPr/>
        <a:lstStyle/>
        <a:p>
          <a:r>
            <a:rPr lang="ru-RU" b="1" dirty="0" smtClean="0">
              <a:effectLst>
                <a:outerShdw blurRad="38100" dist="38100" dir="2700000" algn="tl">
                  <a:srgbClr val="000000">
                    <a:alpha val="43137"/>
                  </a:srgbClr>
                </a:outerShdw>
              </a:effectLst>
            </a:rPr>
            <a:t>Практикумы, практические занятия, предметные уроки</a:t>
          </a:r>
        </a:p>
      </dgm:t>
    </dgm:pt>
    <dgm:pt modelId="{E9FF7669-4C91-4253-9883-7BA518B02520}" type="parTrans" cxnId="{1D69F960-4005-4798-9046-FB265E748378}">
      <dgm:prSet/>
      <dgm:spPr/>
      <dgm:t>
        <a:bodyPr/>
        <a:lstStyle/>
        <a:p>
          <a:endParaRPr lang="ru-RU" b="1">
            <a:effectLst>
              <a:outerShdw blurRad="38100" dist="38100" dir="2700000" algn="tl">
                <a:srgbClr val="000000">
                  <a:alpha val="43137"/>
                </a:srgbClr>
              </a:outerShdw>
            </a:effectLst>
          </a:endParaRPr>
        </a:p>
      </dgm:t>
    </dgm:pt>
    <dgm:pt modelId="{424ED156-C3AE-4692-A353-97B35059F44A}" type="sibTrans" cxnId="{1D69F960-4005-4798-9046-FB265E748378}">
      <dgm:prSet/>
      <dgm:spPr/>
      <dgm:t>
        <a:bodyPr/>
        <a:lstStyle/>
        <a:p>
          <a:endParaRPr lang="ru-RU" b="1">
            <a:effectLst>
              <a:outerShdw blurRad="38100" dist="38100" dir="2700000" algn="tl">
                <a:srgbClr val="000000">
                  <a:alpha val="43137"/>
                </a:srgbClr>
              </a:outerShdw>
            </a:effectLst>
          </a:endParaRPr>
        </a:p>
      </dgm:t>
    </dgm:pt>
    <dgm:pt modelId="{7F22B02A-0F30-4CAC-8E82-ACB940A9B6A5}">
      <dgm:prSet/>
      <dgm:spPr/>
      <dgm:t>
        <a:bodyPr/>
        <a:lstStyle/>
        <a:p>
          <a:r>
            <a:rPr lang="ru-RU" b="1" dirty="0" smtClean="0">
              <a:effectLst>
                <a:outerShdw blurRad="38100" dist="38100" dir="2700000" algn="tl">
                  <a:srgbClr val="000000">
                    <a:alpha val="43137"/>
                  </a:srgbClr>
                </a:outerShdw>
              </a:effectLst>
            </a:rPr>
            <a:t>Дополнительные занятия</a:t>
          </a:r>
        </a:p>
      </dgm:t>
    </dgm:pt>
    <dgm:pt modelId="{008F429F-8A8E-44C0-A799-280ADE6403A9}" type="parTrans" cxnId="{D0E049AF-AE58-4D58-83ED-A134210F1917}">
      <dgm:prSet/>
      <dgm:spPr/>
      <dgm:t>
        <a:bodyPr/>
        <a:lstStyle/>
        <a:p>
          <a:endParaRPr lang="ru-RU" b="1">
            <a:effectLst>
              <a:outerShdw blurRad="38100" dist="38100" dir="2700000" algn="tl">
                <a:srgbClr val="000000">
                  <a:alpha val="43137"/>
                </a:srgbClr>
              </a:outerShdw>
            </a:effectLst>
          </a:endParaRPr>
        </a:p>
      </dgm:t>
    </dgm:pt>
    <dgm:pt modelId="{CCD7ABC4-2EEA-4331-BA3C-B3FAB4B8D94C}" type="sibTrans" cxnId="{D0E049AF-AE58-4D58-83ED-A134210F1917}">
      <dgm:prSet/>
      <dgm:spPr/>
      <dgm:t>
        <a:bodyPr/>
        <a:lstStyle/>
        <a:p>
          <a:endParaRPr lang="ru-RU" b="1">
            <a:effectLst>
              <a:outerShdw blurRad="38100" dist="38100" dir="2700000" algn="tl">
                <a:srgbClr val="000000">
                  <a:alpha val="43137"/>
                </a:srgbClr>
              </a:outerShdw>
            </a:effectLst>
          </a:endParaRPr>
        </a:p>
      </dgm:t>
    </dgm:pt>
    <dgm:pt modelId="{FC045493-DF61-48DF-956E-6CEA3067D768}">
      <dgm:prSet/>
      <dgm:spPr/>
      <dgm:t>
        <a:bodyPr/>
        <a:lstStyle/>
        <a:p>
          <a:r>
            <a:rPr lang="ru-RU" b="1" dirty="0" smtClean="0">
              <a:effectLst>
                <a:outerShdw blurRad="38100" dist="38100" dir="2700000" algn="tl">
                  <a:srgbClr val="000000">
                    <a:alpha val="43137"/>
                  </a:srgbClr>
                </a:outerShdw>
              </a:effectLst>
            </a:rPr>
            <a:t>Консультации</a:t>
          </a:r>
        </a:p>
      </dgm:t>
    </dgm:pt>
    <dgm:pt modelId="{FAB983D4-9AD2-4E4E-8E4B-C7A3E929DC25}" type="parTrans" cxnId="{E84B6BFB-3C13-40DC-943A-CFA349FDF5E3}">
      <dgm:prSet/>
      <dgm:spPr/>
      <dgm:t>
        <a:bodyPr/>
        <a:lstStyle/>
        <a:p>
          <a:endParaRPr lang="ru-RU" b="1">
            <a:effectLst>
              <a:outerShdw blurRad="38100" dist="38100" dir="2700000" algn="tl">
                <a:srgbClr val="000000">
                  <a:alpha val="43137"/>
                </a:srgbClr>
              </a:outerShdw>
            </a:effectLst>
          </a:endParaRPr>
        </a:p>
      </dgm:t>
    </dgm:pt>
    <dgm:pt modelId="{C05162C3-4FF1-44F8-91BB-439ECF36CD14}" type="sibTrans" cxnId="{E84B6BFB-3C13-40DC-943A-CFA349FDF5E3}">
      <dgm:prSet/>
      <dgm:spPr/>
      <dgm:t>
        <a:bodyPr/>
        <a:lstStyle/>
        <a:p>
          <a:endParaRPr lang="ru-RU" b="1">
            <a:effectLst>
              <a:outerShdw blurRad="38100" dist="38100" dir="2700000" algn="tl">
                <a:srgbClr val="000000">
                  <a:alpha val="43137"/>
                </a:srgbClr>
              </a:outerShdw>
            </a:effectLst>
          </a:endParaRPr>
        </a:p>
      </dgm:t>
    </dgm:pt>
    <dgm:pt modelId="{90CC938D-6E95-43F3-98A5-ABEBCB422DEE}" type="pres">
      <dgm:prSet presAssocID="{D4E53774-9223-4737-8CC2-7B6415C6762E}" presName="CompostProcess" presStyleCnt="0">
        <dgm:presLayoutVars>
          <dgm:dir/>
          <dgm:resizeHandles val="exact"/>
        </dgm:presLayoutVars>
      </dgm:prSet>
      <dgm:spPr/>
    </dgm:pt>
    <dgm:pt modelId="{B0F98976-40B2-4ED0-8C39-080A4A9BFDC8}" type="pres">
      <dgm:prSet presAssocID="{D4E53774-9223-4737-8CC2-7B6415C6762E}" presName="arrow" presStyleLbl="bgShp" presStyleIdx="0" presStyleCnt="1"/>
      <dgm:spPr/>
    </dgm:pt>
    <dgm:pt modelId="{30F47918-85F2-46D3-B858-6E1D042A032D}" type="pres">
      <dgm:prSet presAssocID="{D4E53774-9223-4737-8CC2-7B6415C6762E}" presName="linearProcess" presStyleCnt="0"/>
      <dgm:spPr/>
    </dgm:pt>
    <dgm:pt modelId="{B731FCF9-8FE5-4379-9B91-81BACF306EF1}" type="pres">
      <dgm:prSet presAssocID="{1DB423A3-7D8F-4011-B4AF-9DFFBDDEA466}" presName="textNode" presStyleLbl="node1" presStyleIdx="0" presStyleCnt="4">
        <dgm:presLayoutVars>
          <dgm:bulletEnabled val="1"/>
        </dgm:presLayoutVars>
      </dgm:prSet>
      <dgm:spPr/>
      <dgm:t>
        <a:bodyPr/>
        <a:lstStyle/>
        <a:p>
          <a:endParaRPr lang="ru-RU"/>
        </a:p>
      </dgm:t>
    </dgm:pt>
    <dgm:pt modelId="{E37CBAF3-6BC7-436A-9896-189ACA7FBE43}" type="pres">
      <dgm:prSet presAssocID="{2ABAB3F1-9B5E-45FB-A8EC-7DE9B2E286E0}" presName="sibTrans" presStyleCnt="0"/>
      <dgm:spPr/>
    </dgm:pt>
    <dgm:pt modelId="{80864AE4-493B-42D8-8A90-CEA60D75CB79}" type="pres">
      <dgm:prSet presAssocID="{9B712A0B-5373-44B1-A0B6-6CDCF8CEB381}" presName="textNode" presStyleLbl="node1" presStyleIdx="1" presStyleCnt="4">
        <dgm:presLayoutVars>
          <dgm:bulletEnabled val="1"/>
        </dgm:presLayoutVars>
      </dgm:prSet>
      <dgm:spPr/>
      <dgm:t>
        <a:bodyPr/>
        <a:lstStyle/>
        <a:p>
          <a:endParaRPr lang="ru-RU"/>
        </a:p>
      </dgm:t>
    </dgm:pt>
    <dgm:pt modelId="{43C14238-D76B-4214-95D3-251DBFE5478E}" type="pres">
      <dgm:prSet presAssocID="{424ED156-C3AE-4692-A353-97B35059F44A}" presName="sibTrans" presStyleCnt="0"/>
      <dgm:spPr/>
    </dgm:pt>
    <dgm:pt modelId="{CAB34A17-FADE-4C66-A001-C518C7EA233F}" type="pres">
      <dgm:prSet presAssocID="{7F22B02A-0F30-4CAC-8E82-ACB940A9B6A5}" presName="textNode" presStyleLbl="node1" presStyleIdx="2" presStyleCnt="4">
        <dgm:presLayoutVars>
          <dgm:bulletEnabled val="1"/>
        </dgm:presLayoutVars>
      </dgm:prSet>
      <dgm:spPr/>
      <dgm:t>
        <a:bodyPr/>
        <a:lstStyle/>
        <a:p>
          <a:endParaRPr lang="ru-RU"/>
        </a:p>
      </dgm:t>
    </dgm:pt>
    <dgm:pt modelId="{00574BE8-B2C5-4A15-93A5-2B7B07191DBC}" type="pres">
      <dgm:prSet presAssocID="{CCD7ABC4-2EEA-4331-BA3C-B3FAB4B8D94C}" presName="sibTrans" presStyleCnt="0"/>
      <dgm:spPr/>
    </dgm:pt>
    <dgm:pt modelId="{EA0723ED-26F4-4614-935F-1C3EE542DD7A}" type="pres">
      <dgm:prSet presAssocID="{FC045493-DF61-48DF-956E-6CEA3067D768}" presName="textNode" presStyleLbl="node1" presStyleIdx="3" presStyleCnt="4">
        <dgm:presLayoutVars>
          <dgm:bulletEnabled val="1"/>
        </dgm:presLayoutVars>
      </dgm:prSet>
      <dgm:spPr/>
      <dgm:t>
        <a:bodyPr/>
        <a:lstStyle/>
        <a:p>
          <a:endParaRPr lang="ru-RU"/>
        </a:p>
      </dgm:t>
    </dgm:pt>
  </dgm:ptLst>
  <dgm:cxnLst>
    <dgm:cxn modelId="{4D86279F-2BF8-4BFD-8A1C-CEBDF51541CD}" type="presOf" srcId="{9B712A0B-5373-44B1-A0B6-6CDCF8CEB381}" destId="{80864AE4-493B-42D8-8A90-CEA60D75CB79}" srcOrd="0" destOrd="0" presId="urn:microsoft.com/office/officeart/2005/8/layout/hProcess9"/>
    <dgm:cxn modelId="{1D69F960-4005-4798-9046-FB265E748378}" srcId="{D4E53774-9223-4737-8CC2-7B6415C6762E}" destId="{9B712A0B-5373-44B1-A0B6-6CDCF8CEB381}" srcOrd="1" destOrd="0" parTransId="{E9FF7669-4C91-4253-9883-7BA518B02520}" sibTransId="{424ED156-C3AE-4692-A353-97B35059F44A}"/>
    <dgm:cxn modelId="{D42172AC-AEAC-46E8-9C6E-9DA2C4B65476}" type="presOf" srcId="{FC045493-DF61-48DF-956E-6CEA3067D768}" destId="{EA0723ED-26F4-4614-935F-1C3EE542DD7A}" srcOrd="0" destOrd="0" presId="urn:microsoft.com/office/officeart/2005/8/layout/hProcess9"/>
    <dgm:cxn modelId="{2436E470-5055-4DD8-814F-945F26AED0D5}" srcId="{D4E53774-9223-4737-8CC2-7B6415C6762E}" destId="{1DB423A3-7D8F-4011-B4AF-9DFFBDDEA466}" srcOrd="0" destOrd="0" parTransId="{2317CCB3-A9B9-4A50-95E3-8D0B1C0BE328}" sibTransId="{2ABAB3F1-9B5E-45FB-A8EC-7DE9B2E286E0}"/>
    <dgm:cxn modelId="{D60E56DA-23DB-4791-B717-2BB46CC2F0CA}" type="presOf" srcId="{1DB423A3-7D8F-4011-B4AF-9DFFBDDEA466}" destId="{B731FCF9-8FE5-4379-9B91-81BACF306EF1}" srcOrd="0" destOrd="0" presId="urn:microsoft.com/office/officeart/2005/8/layout/hProcess9"/>
    <dgm:cxn modelId="{E84B6BFB-3C13-40DC-943A-CFA349FDF5E3}" srcId="{D4E53774-9223-4737-8CC2-7B6415C6762E}" destId="{FC045493-DF61-48DF-956E-6CEA3067D768}" srcOrd="3" destOrd="0" parTransId="{FAB983D4-9AD2-4E4E-8E4B-C7A3E929DC25}" sibTransId="{C05162C3-4FF1-44F8-91BB-439ECF36CD14}"/>
    <dgm:cxn modelId="{D0E049AF-AE58-4D58-83ED-A134210F1917}" srcId="{D4E53774-9223-4737-8CC2-7B6415C6762E}" destId="{7F22B02A-0F30-4CAC-8E82-ACB940A9B6A5}" srcOrd="2" destOrd="0" parTransId="{008F429F-8A8E-44C0-A799-280ADE6403A9}" sibTransId="{CCD7ABC4-2EEA-4331-BA3C-B3FAB4B8D94C}"/>
    <dgm:cxn modelId="{A35D0EB2-C1DD-4452-954F-B0C8D6F166D6}" type="presOf" srcId="{D4E53774-9223-4737-8CC2-7B6415C6762E}" destId="{90CC938D-6E95-43F3-98A5-ABEBCB422DEE}" srcOrd="0" destOrd="0" presId="urn:microsoft.com/office/officeart/2005/8/layout/hProcess9"/>
    <dgm:cxn modelId="{300059D9-7FFA-46F8-8BD1-C0BEF302CC7B}" type="presOf" srcId="{7F22B02A-0F30-4CAC-8E82-ACB940A9B6A5}" destId="{CAB34A17-FADE-4C66-A001-C518C7EA233F}" srcOrd="0" destOrd="0" presId="urn:microsoft.com/office/officeart/2005/8/layout/hProcess9"/>
    <dgm:cxn modelId="{E761E303-586F-4B26-803C-5B0B3B2A1F23}" type="presParOf" srcId="{90CC938D-6E95-43F3-98A5-ABEBCB422DEE}" destId="{B0F98976-40B2-4ED0-8C39-080A4A9BFDC8}" srcOrd="0" destOrd="0" presId="urn:microsoft.com/office/officeart/2005/8/layout/hProcess9"/>
    <dgm:cxn modelId="{C72D3DF5-A13E-41B1-A19C-E40A69358FEB}" type="presParOf" srcId="{90CC938D-6E95-43F3-98A5-ABEBCB422DEE}" destId="{30F47918-85F2-46D3-B858-6E1D042A032D}" srcOrd="1" destOrd="0" presId="urn:microsoft.com/office/officeart/2005/8/layout/hProcess9"/>
    <dgm:cxn modelId="{1E911135-550F-4325-988B-4218F2B8122A}" type="presParOf" srcId="{30F47918-85F2-46D3-B858-6E1D042A032D}" destId="{B731FCF9-8FE5-4379-9B91-81BACF306EF1}" srcOrd="0" destOrd="0" presId="urn:microsoft.com/office/officeart/2005/8/layout/hProcess9"/>
    <dgm:cxn modelId="{F68CDDC0-A044-4C23-8B75-07CEF9582B57}" type="presParOf" srcId="{30F47918-85F2-46D3-B858-6E1D042A032D}" destId="{E37CBAF3-6BC7-436A-9896-189ACA7FBE43}" srcOrd="1" destOrd="0" presId="urn:microsoft.com/office/officeart/2005/8/layout/hProcess9"/>
    <dgm:cxn modelId="{7A3F31B4-0510-4A10-822A-11C65A68271F}" type="presParOf" srcId="{30F47918-85F2-46D3-B858-6E1D042A032D}" destId="{80864AE4-493B-42D8-8A90-CEA60D75CB79}" srcOrd="2" destOrd="0" presId="urn:microsoft.com/office/officeart/2005/8/layout/hProcess9"/>
    <dgm:cxn modelId="{A7F40DD8-22A3-401A-B414-580EC85E336B}" type="presParOf" srcId="{30F47918-85F2-46D3-B858-6E1D042A032D}" destId="{43C14238-D76B-4214-95D3-251DBFE5478E}" srcOrd="3" destOrd="0" presId="urn:microsoft.com/office/officeart/2005/8/layout/hProcess9"/>
    <dgm:cxn modelId="{19C279D8-E188-4C29-938C-76C6281C0B20}" type="presParOf" srcId="{30F47918-85F2-46D3-B858-6E1D042A032D}" destId="{CAB34A17-FADE-4C66-A001-C518C7EA233F}" srcOrd="4" destOrd="0" presId="urn:microsoft.com/office/officeart/2005/8/layout/hProcess9"/>
    <dgm:cxn modelId="{50314EF7-B21F-4F49-A825-4015396656F9}" type="presParOf" srcId="{30F47918-85F2-46D3-B858-6E1D042A032D}" destId="{00574BE8-B2C5-4A15-93A5-2B7B07191DBC}" srcOrd="5" destOrd="0" presId="urn:microsoft.com/office/officeart/2005/8/layout/hProcess9"/>
    <dgm:cxn modelId="{136E3A26-9F33-46A0-868A-AAD87E013B4A}" type="presParOf" srcId="{30F47918-85F2-46D3-B858-6E1D042A032D}" destId="{EA0723ED-26F4-4614-935F-1C3EE542DD7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E53774-9223-4737-8CC2-7B6415C6762E}" type="doc">
      <dgm:prSet loTypeId="urn:microsoft.com/office/officeart/2005/8/layout/hProcess9" loCatId="process" qsTypeId="urn:microsoft.com/office/officeart/2005/8/quickstyle/3d3" qsCatId="3D" csTypeId="urn:microsoft.com/office/officeart/2005/8/colors/accent0_3" csCatId="mainScheme" phldr="1"/>
      <dgm:spPr/>
    </dgm:pt>
    <dgm:pt modelId="{1DB423A3-7D8F-4011-B4AF-9DFFBDDEA466}">
      <dgm:prSet phldrT="[Текст]" custT="1"/>
      <dgm:spPr/>
      <dgm:t>
        <a:bodyPr/>
        <a:lstStyle/>
        <a:p>
          <a:r>
            <a:rPr lang="ru-RU" sz="1400" b="1" dirty="0" smtClean="0">
              <a:effectLst>
                <a:outerShdw blurRad="38100" dist="38100" dir="2700000" algn="tl">
                  <a:srgbClr val="000000">
                    <a:alpha val="43137"/>
                  </a:srgbClr>
                </a:outerShdw>
              </a:effectLst>
            </a:rPr>
            <a:t>Факультативы</a:t>
          </a:r>
          <a:endParaRPr lang="ru-RU" sz="1400" b="1" dirty="0">
            <a:effectLst>
              <a:outerShdw blurRad="38100" dist="38100" dir="2700000" algn="tl">
                <a:srgbClr val="000000">
                  <a:alpha val="43137"/>
                </a:srgbClr>
              </a:outerShdw>
            </a:effectLst>
          </a:endParaRPr>
        </a:p>
      </dgm:t>
    </dgm:pt>
    <dgm:pt modelId="{2317CCB3-A9B9-4A50-95E3-8D0B1C0BE328}" type="parTrans" cxnId="{2436E470-5055-4DD8-814F-945F26AED0D5}">
      <dgm:prSet/>
      <dgm:spPr/>
      <dgm:t>
        <a:bodyPr/>
        <a:lstStyle/>
        <a:p>
          <a:endParaRPr lang="ru-RU" sz="1400" b="1">
            <a:effectLst>
              <a:outerShdw blurRad="38100" dist="38100" dir="2700000" algn="tl">
                <a:srgbClr val="000000">
                  <a:alpha val="43137"/>
                </a:srgbClr>
              </a:outerShdw>
            </a:effectLst>
          </a:endParaRPr>
        </a:p>
      </dgm:t>
    </dgm:pt>
    <dgm:pt modelId="{2ABAB3F1-9B5E-45FB-A8EC-7DE9B2E286E0}" type="sibTrans" cxnId="{2436E470-5055-4DD8-814F-945F26AED0D5}">
      <dgm:prSet/>
      <dgm:spPr/>
      <dgm:t>
        <a:bodyPr/>
        <a:lstStyle/>
        <a:p>
          <a:endParaRPr lang="ru-RU" sz="1400" b="1">
            <a:effectLst>
              <a:outerShdw blurRad="38100" dist="38100" dir="2700000" algn="tl">
                <a:srgbClr val="000000">
                  <a:alpha val="43137"/>
                </a:srgbClr>
              </a:outerShdw>
            </a:effectLst>
          </a:endParaRPr>
        </a:p>
      </dgm:t>
    </dgm:pt>
    <dgm:pt modelId="{8E01264F-D2C2-46D4-BD69-3038C535042E}">
      <dgm:prSet custT="1"/>
      <dgm:spPr/>
      <dgm:t>
        <a:bodyPr/>
        <a:lstStyle/>
        <a:p>
          <a:r>
            <a:rPr lang="ru-RU" sz="1400" b="1" dirty="0" smtClean="0">
              <a:effectLst>
                <a:outerShdw blurRad="38100" dist="38100" dir="2700000" algn="tl">
                  <a:srgbClr val="000000">
                    <a:alpha val="43137"/>
                  </a:srgbClr>
                </a:outerShdw>
              </a:effectLst>
            </a:rPr>
            <a:t>Занятия в кружках</a:t>
          </a:r>
        </a:p>
      </dgm:t>
    </dgm:pt>
    <dgm:pt modelId="{275AC937-8A04-4ADC-914E-A445554A40B9}" type="parTrans" cxnId="{F1484C16-F888-467E-ACB4-8C5884AFCBDA}">
      <dgm:prSet/>
      <dgm:spPr/>
      <dgm:t>
        <a:bodyPr/>
        <a:lstStyle/>
        <a:p>
          <a:endParaRPr lang="ru-RU" sz="1400" b="1">
            <a:effectLst>
              <a:outerShdw blurRad="38100" dist="38100" dir="2700000" algn="tl">
                <a:srgbClr val="000000">
                  <a:alpha val="43137"/>
                </a:srgbClr>
              </a:outerShdw>
            </a:effectLst>
          </a:endParaRPr>
        </a:p>
      </dgm:t>
    </dgm:pt>
    <dgm:pt modelId="{5C975835-B30B-4632-8B3A-14B9C4949542}" type="sibTrans" cxnId="{F1484C16-F888-467E-ACB4-8C5884AFCBDA}">
      <dgm:prSet/>
      <dgm:spPr/>
      <dgm:t>
        <a:bodyPr/>
        <a:lstStyle/>
        <a:p>
          <a:endParaRPr lang="ru-RU" sz="1400" b="1">
            <a:effectLst>
              <a:outerShdw blurRad="38100" dist="38100" dir="2700000" algn="tl">
                <a:srgbClr val="000000">
                  <a:alpha val="43137"/>
                </a:srgbClr>
              </a:outerShdw>
            </a:effectLst>
          </a:endParaRPr>
        </a:p>
      </dgm:t>
    </dgm:pt>
    <dgm:pt modelId="{BC1662D5-A596-485B-BC76-AB56B746FC11}">
      <dgm:prSet custT="1"/>
      <dgm:spPr/>
      <dgm:t>
        <a:bodyPr/>
        <a:lstStyle/>
        <a:p>
          <a:r>
            <a:rPr lang="ru-RU" sz="1400" b="1" dirty="0" smtClean="0">
              <a:effectLst>
                <a:outerShdw blurRad="38100" dist="38100" dir="2700000" algn="tl">
                  <a:srgbClr val="000000">
                    <a:alpha val="43137"/>
                  </a:srgbClr>
                </a:outerShdw>
              </a:effectLst>
            </a:rPr>
            <a:t>Клубы по интересам</a:t>
          </a:r>
        </a:p>
      </dgm:t>
    </dgm:pt>
    <dgm:pt modelId="{5C99F75D-7733-4C40-8204-9E65ED18E7EC}" type="parTrans" cxnId="{CF3F5DF0-5D1E-467E-A535-6210B7D79486}">
      <dgm:prSet/>
      <dgm:spPr/>
      <dgm:t>
        <a:bodyPr/>
        <a:lstStyle/>
        <a:p>
          <a:endParaRPr lang="ru-RU" sz="1400" b="1">
            <a:effectLst>
              <a:outerShdw blurRad="38100" dist="38100" dir="2700000" algn="tl">
                <a:srgbClr val="000000">
                  <a:alpha val="43137"/>
                </a:srgbClr>
              </a:outerShdw>
            </a:effectLst>
          </a:endParaRPr>
        </a:p>
      </dgm:t>
    </dgm:pt>
    <dgm:pt modelId="{0AE93CB8-6807-4B40-8500-FBB3F8BDBC28}" type="sibTrans" cxnId="{CF3F5DF0-5D1E-467E-A535-6210B7D79486}">
      <dgm:prSet/>
      <dgm:spPr/>
      <dgm:t>
        <a:bodyPr/>
        <a:lstStyle/>
        <a:p>
          <a:endParaRPr lang="ru-RU" sz="1400" b="1">
            <a:effectLst>
              <a:outerShdw blurRad="38100" dist="38100" dir="2700000" algn="tl">
                <a:srgbClr val="000000">
                  <a:alpha val="43137"/>
                </a:srgbClr>
              </a:outerShdw>
            </a:effectLst>
          </a:endParaRPr>
        </a:p>
      </dgm:t>
    </dgm:pt>
    <dgm:pt modelId="{90CC938D-6E95-43F3-98A5-ABEBCB422DEE}" type="pres">
      <dgm:prSet presAssocID="{D4E53774-9223-4737-8CC2-7B6415C6762E}" presName="CompostProcess" presStyleCnt="0">
        <dgm:presLayoutVars>
          <dgm:dir/>
          <dgm:resizeHandles val="exact"/>
        </dgm:presLayoutVars>
      </dgm:prSet>
      <dgm:spPr/>
    </dgm:pt>
    <dgm:pt modelId="{B0F98976-40B2-4ED0-8C39-080A4A9BFDC8}" type="pres">
      <dgm:prSet presAssocID="{D4E53774-9223-4737-8CC2-7B6415C6762E}" presName="arrow" presStyleLbl="bgShp" presStyleIdx="0" presStyleCnt="1"/>
      <dgm:spPr/>
    </dgm:pt>
    <dgm:pt modelId="{30F47918-85F2-46D3-B858-6E1D042A032D}" type="pres">
      <dgm:prSet presAssocID="{D4E53774-9223-4737-8CC2-7B6415C6762E}" presName="linearProcess" presStyleCnt="0"/>
      <dgm:spPr/>
    </dgm:pt>
    <dgm:pt modelId="{B731FCF9-8FE5-4379-9B91-81BACF306EF1}" type="pres">
      <dgm:prSet presAssocID="{1DB423A3-7D8F-4011-B4AF-9DFFBDDEA466}" presName="textNode" presStyleLbl="node1" presStyleIdx="0" presStyleCnt="3">
        <dgm:presLayoutVars>
          <dgm:bulletEnabled val="1"/>
        </dgm:presLayoutVars>
      </dgm:prSet>
      <dgm:spPr/>
      <dgm:t>
        <a:bodyPr/>
        <a:lstStyle/>
        <a:p>
          <a:endParaRPr lang="ru-RU"/>
        </a:p>
      </dgm:t>
    </dgm:pt>
    <dgm:pt modelId="{E37CBAF3-6BC7-436A-9896-189ACA7FBE43}" type="pres">
      <dgm:prSet presAssocID="{2ABAB3F1-9B5E-45FB-A8EC-7DE9B2E286E0}" presName="sibTrans" presStyleCnt="0"/>
      <dgm:spPr/>
    </dgm:pt>
    <dgm:pt modelId="{EF1B5827-2CB5-4ED4-9145-66A8AA81B16B}" type="pres">
      <dgm:prSet presAssocID="{8E01264F-D2C2-46D4-BD69-3038C535042E}" presName="textNode" presStyleLbl="node1" presStyleIdx="1" presStyleCnt="3">
        <dgm:presLayoutVars>
          <dgm:bulletEnabled val="1"/>
        </dgm:presLayoutVars>
      </dgm:prSet>
      <dgm:spPr/>
      <dgm:t>
        <a:bodyPr/>
        <a:lstStyle/>
        <a:p>
          <a:endParaRPr lang="ru-RU"/>
        </a:p>
      </dgm:t>
    </dgm:pt>
    <dgm:pt modelId="{A68776DE-A709-4BE0-8F61-DD47B2420241}" type="pres">
      <dgm:prSet presAssocID="{5C975835-B30B-4632-8B3A-14B9C4949542}" presName="sibTrans" presStyleCnt="0"/>
      <dgm:spPr/>
    </dgm:pt>
    <dgm:pt modelId="{46DC1CC5-BFA2-40E0-8036-B6EF44B788F9}" type="pres">
      <dgm:prSet presAssocID="{BC1662D5-A596-485B-BC76-AB56B746FC11}" presName="textNode" presStyleLbl="node1" presStyleIdx="2" presStyleCnt="3">
        <dgm:presLayoutVars>
          <dgm:bulletEnabled val="1"/>
        </dgm:presLayoutVars>
      </dgm:prSet>
      <dgm:spPr/>
      <dgm:t>
        <a:bodyPr/>
        <a:lstStyle/>
        <a:p>
          <a:endParaRPr lang="ru-RU"/>
        </a:p>
      </dgm:t>
    </dgm:pt>
  </dgm:ptLst>
  <dgm:cxnLst>
    <dgm:cxn modelId="{32CE72A1-2875-4678-B4A6-E23DD3F5104A}" type="presOf" srcId="{8E01264F-D2C2-46D4-BD69-3038C535042E}" destId="{EF1B5827-2CB5-4ED4-9145-66A8AA81B16B}" srcOrd="0" destOrd="0" presId="urn:microsoft.com/office/officeart/2005/8/layout/hProcess9"/>
    <dgm:cxn modelId="{2436E470-5055-4DD8-814F-945F26AED0D5}" srcId="{D4E53774-9223-4737-8CC2-7B6415C6762E}" destId="{1DB423A3-7D8F-4011-B4AF-9DFFBDDEA466}" srcOrd="0" destOrd="0" parTransId="{2317CCB3-A9B9-4A50-95E3-8D0B1C0BE328}" sibTransId="{2ABAB3F1-9B5E-45FB-A8EC-7DE9B2E286E0}"/>
    <dgm:cxn modelId="{BF8A8662-C38C-4823-B371-199913601B5D}" type="presOf" srcId="{D4E53774-9223-4737-8CC2-7B6415C6762E}" destId="{90CC938D-6E95-43F3-98A5-ABEBCB422DEE}" srcOrd="0" destOrd="0" presId="urn:microsoft.com/office/officeart/2005/8/layout/hProcess9"/>
    <dgm:cxn modelId="{F4AB629D-D040-4A40-B1DC-47043894D31D}" type="presOf" srcId="{BC1662D5-A596-485B-BC76-AB56B746FC11}" destId="{46DC1CC5-BFA2-40E0-8036-B6EF44B788F9}" srcOrd="0" destOrd="0" presId="urn:microsoft.com/office/officeart/2005/8/layout/hProcess9"/>
    <dgm:cxn modelId="{CF3F5DF0-5D1E-467E-A535-6210B7D79486}" srcId="{D4E53774-9223-4737-8CC2-7B6415C6762E}" destId="{BC1662D5-A596-485B-BC76-AB56B746FC11}" srcOrd="2" destOrd="0" parTransId="{5C99F75D-7733-4C40-8204-9E65ED18E7EC}" sibTransId="{0AE93CB8-6807-4B40-8500-FBB3F8BDBC28}"/>
    <dgm:cxn modelId="{ED7331C1-3EBF-4BE4-9017-D04736BD1DA7}" type="presOf" srcId="{1DB423A3-7D8F-4011-B4AF-9DFFBDDEA466}" destId="{B731FCF9-8FE5-4379-9B91-81BACF306EF1}" srcOrd="0" destOrd="0" presId="urn:microsoft.com/office/officeart/2005/8/layout/hProcess9"/>
    <dgm:cxn modelId="{F1484C16-F888-467E-ACB4-8C5884AFCBDA}" srcId="{D4E53774-9223-4737-8CC2-7B6415C6762E}" destId="{8E01264F-D2C2-46D4-BD69-3038C535042E}" srcOrd="1" destOrd="0" parTransId="{275AC937-8A04-4ADC-914E-A445554A40B9}" sibTransId="{5C975835-B30B-4632-8B3A-14B9C4949542}"/>
    <dgm:cxn modelId="{4CD9FB86-A39E-407D-B136-FA7CF32077C3}" type="presParOf" srcId="{90CC938D-6E95-43F3-98A5-ABEBCB422DEE}" destId="{B0F98976-40B2-4ED0-8C39-080A4A9BFDC8}" srcOrd="0" destOrd="0" presId="urn:microsoft.com/office/officeart/2005/8/layout/hProcess9"/>
    <dgm:cxn modelId="{62E95DD8-8B14-442C-84A0-3114D2AF6E70}" type="presParOf" srcId="{90CC938D-6E95-43F3-98A5-ABEBCB422DEE}" destId="{30F47918-85F2-46D3-B858-6E1D042A032D}" srcOrd="1" destOrd="0" presId="urn:microsoft.com/office/officeart/2005/8/layout/hProcess9"/>
    <dgm:cxn modelId="{4F7C92B5-FC9E-4AA7-9C02-A9E006546B00}" type="presParOf" srcId="{30F47918-85F2-46D3-B858-6E1D042A032D}" destId="{B731FCF9-8FE5-4379-9B91-81BACF306EF1}" srcOrd="0" destOrd="0" presId="urn:microsoft.com/office/officeart/2005/8/layout/hProcess9"/>
    <dgm:cxn modelId="{4BBAB514-A078-4D2A-ADE6-522B3855F278}" type="presParOf" srcId="{30F47918-85F2-46D3-B858-6E1D042A032D}" destId="{E37CBAF3-6BC7-436A-9896-189ACA7FBE43}" srcOrd="1" destOrd="0" presId="urn:microsoft.com/office/officeart/2005/8/layout/hProcess9"/>
    <dgm:cxn modelId="{B830AD5E-8FFD-4ECC-A3F1-C5152CEFEA17}" type="presParOf" srcId="{30F47918-85F2-46D3-B858-6E1D042A032D}" destId="{EF1B5827-2CB5-4ED4-9145-66A8AA81B16B}" srcOrd="2" destOrd="0" presId="urn:microsoft.com/office/officeart/2005/8/layout/hProcess9"/>
    <dgm:cxn modelId="{438F36DF-7B63-4DD9-98DF-B0BB81CD501E}" type="presParOf" srcId="{30F47918-85F2-46D3-B858-6E1D042A032D}" destId="{A68776DE-A709-4BE0-8F61-DD47B2420241}" srcOrd="3" destOrd="0" presId="urn:microsoft.com/office/officeart/2005/8/layout/hProcess9"/>
    <dgm:cxn modelId="{5D400561-BF9B-4580-B77E-54F064A381D6}" type="presParOf" srcId="{30F47918-85F2-46D3-B858-6E1D042A032D}" destId="{46DC1CC5-BFA2-40E0-8036-B6EF44B788F9}"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B1FD9-6788-429D-BC90-52FCB5837DA8}" type="doc">
      <dgm:prSet loTypeId="urn:microsoft.com/office/officeart/2009/layout/ReverseList" loCatId="relationship" qsTypeId="urn:microsoft.com/office/officeart/2005/8/quickstyle/simple1" qsCatId="simple" csTypeId="urn:microsoft.com/office/officeart/2005/8/colors/accent0_3" csCatId="mainScheme" phldr="1"/>
      <dgm:spPr/>
      <dgm:t>
        <a:bodyPr/>
        <a:lstStyle/>
        <a:p>
          <a:endParaRPr lang="ru-RU"/>
        </a:p>
      </dgm:t>
    </dgm:pt>
    <dgm:pt modelId="{18CCA336-1591-48A0-A39F-1502B765CF15}">
      <dgm:prSet phldrT="[Текст]" custT="1"/>
      <dgm:spPr/>
      <dgm:t>
        <a:bodyPr/>
        <a:lstStyle/>
        <a:p>
          <a:pPr rtl="0"/>
          <a:r>
            <a:rPr lang="ru-RU" sz="1200" b="1" dirty="0" smtClean="0">
              <a:effectLst>
                <a:outerShdw blurRad="38100" dist="38100" dir="2700000" algn="tl">
                  <a:srgbClr val="000000">
                    <a:alpha val="43137"/>
                  </a:srgbClr>
                </a:outerShdw>
              </a:effectLst>
            </a:rPr>
            <a:t>Компетенция – это совокупность взаимосвязанных качеств личности (знаний, умений, навыков, способов деятельности), задаваемых по отношению к определенному кругу предметов и процессов и необходимых, чтобы качественно действовать по отношению к ним.</a:t>
          </a:r>
          <a:endParaRPr lang="ru-RU" sz="1200" b="1" dirty="0">
            <a:effectLst>
              <a:outerShdw blurRad="38100" dist="38100" dir="2700000" algn="tl">
                <a:srgbClr val="000000">
                  <a:alpha val="43137"/>
                </a:srgbClr>
              </a:outerShdw>
            </a:effectLst>
          </a:endParaRPr>
        </a:p>
      </dgm:t>
    </dgm:pt>
    <dgm:pt modelId="{3E19EA7F-ED38-4506-9ABE-48C9ECE1AC05}" type="parTrans" cxnId="{34D931EF-3582-4105-A835-D0B759F243A3}">
      <dgm:prSet/>
      <dgm:spPr/>
      <dgm:t>
        <a:bodyPr/>
        <a:lstStyle/>
        <a:p>
          <a:endParaRPr lang="ru-RU" sz="1200" b="1">
            <a:effectLst>
              <a:outerShdw blurRad="38100" dist="38100" dir="2700000" algn="tl">
                <a:srgbClr val="000000">
                  <a:alpha val="43137"/>
                </a:srgbClr>
              </a:outerShdw>
            </a:effectLst>
          </a:endParaRPr>
        </a:p>
      </dgm:t>
    </dgm:pt>
    <dgm:pt modelId="{D6AAF19B-E64E-43D7-AE78-E0B0BFC82D6A}" type="sibTrans" cxnId="{34D931EF-3582-4105-A835-D0B759F243A3}">
      <dgm:prSet/>
      <dgm:spPr/>
      <dgm:t>
        <a:bodyPr/>
        <a:lstStyle/>
        <a:p>
          <a:endParaRPr lang="ru-RU" sz="1200" b="1">
            <a:effectLst>
              <a:outerShdw blurRad="38100" dist="38100" dir="2700000" algn="tl">
                <a:srgbClr val="000000">
                  <a:alpha val="43137"/>
                </a:srgbClr>
              </a:outerShdw>
            </a:effectLst>
          </a:endParaRPr>
        </a:p>
      </dgm:t>
    </dgm:pt>
    <dgm:pt modelId="{493262C8-C24E-4C73-A13B-44C8B24A9978}">
      <dgm:prSet phldrT="[Текст]" phldr="1"/>
      <dgm:spPr/>
      <dgm:t>
        <a:bodyPr/>
        <a:lstStyle/>
        <a:p>
          <a:endParaRPr lang="ru-RU" sz="1200" b="1" dirty="0">
            <a:effectLst>
              <a:outerShdw blurRad="38100" dist="38100" dir="2700000" algn="tl">
                <a:srgbClr val="000000">
                  <a:alpha val="43137"/>
                </a:srgbClr>
              </a:outerShdw>
            </a:effectLst>
          </a:endParaRPr>
        </a:p>
      </dgm:t>
    </dgm:pt>
    <dgm:pt modelId="{C0F8C101-1DAA-412B-AC32-4FC33E637739}" type="parTrans" cxnId="{3572521A-5383-48BD-86EE-8C2793CA4870}">
      <dgm:prSet/>
      <dgm:spPr/>
      <dgm:t>
        <a:bodyPr/>
        <a:lstStyle/>
        <a:p>
          <a:endParaRPr lang="ru-RU" sz="1200" b="1">
            <a:effectLst>
              <a:outerShdw blurRad="38100" dist="38100" dir="2700000" algn="tl">
                <a:srgbClr val="000000">
                  <a:alpha val="43137"/>
                </a:srgbClr>
              </a:outerShdw>
            </a:effectLst>
          </a:endParaRPr>
        </a:p>
      </dgm:t>
    </dgm:pt>
    <dgm:pt modelId="{C87724E0-31D0-4A18-A8C7-992BFCDCD137}" type="sibTrans" cxnId="{3572521A-5383-48BD-86EE-8C2793CA4870}">
      <dgm:prSet/>
      <dgm:spPr/>
      <dgm:t>
        <a:bodyPr/>
        <a:lstStyle/>
        <a:p>
          <a:endParaRPr lang="ru-RU" sz="1200" b="1">
            <a:effectLst>
              <a:outerShdw blurRad="38100" dist="38100" dir="2700000" algn="tl">
                <a:srgbClr val="000000">
                  <a:alpha val="43137"/>
                </a:srgbClr>
              </a:outerShdw>
            </a:effectLst>
          </a:endParaRPr>
        </a:p>
      </dgm:t>
    </dgm:pt>
    <dgm:pt modelId="{8DAC5381-308A-43A2-B62B-830FB8819FD4}">
      <dgm:prSet custT="1"/>
      <dgm:spPr/>
      <dgm:t>
        <a:bodyPr/>
        <a:lstStyle/>
        <a:p>
          <a:pPr rtl="0"/>
          <a:endParaRPr lang="ru-RU" sz="1200" b="1" dirty="0" smtClean="0">
            <a:effectLst>
              <a:outerShdw blurRad="38100" dist="38100" dir="2700000" algn="tl">
                <a:srgbClr val="000000">
                  <a:alpha val="43137"/>
                </a:srgbClr>
              </a:outerShdw>
            </a:effectLst>
          </a:endParaRPr>
        </a:p>
        <a:p>
          <a:pPr rtl="0"/>
          <a:r>
            <a:rPr lang="ru-RU" sz="1200" b="1" dirty="0" smtClean="0">
              <a:effectLst>
                <a:outerShdw blurRad="38100" dist="38100" dir="2700000" algn="tl">
                  <a:srgbClr val="000000">
                    <a:alpha val="43137"/>
                  </a:srgbClr>
                </a:outerShdw>
              </a:effectLst>
            </a:rPr>
            <a:t>Компетентность – это владение человеком соответствующей компетенцией, включающей его личностное отношение к ней и предмету деятельности.</a:t>
          </a:r>
          <a:endParaRPr lang="ru-RU" sz="1200" b="1" dirty="0">
            <a:effectLst>
              <a:outerShdw blurRad="38100" dist="38100" dir="2700000" algn="tl">
                <a:srgbClr val="000000">
                  <a:alpha val="43137"/>
                </a:srgbClr>
              </a:outerShdw>
            </a:effectLst>
          </a:endParaRPr>
        </a:p>
      </dgm:t>
    </dgm:pt>
    <dgm:pt modelId="{FC7946B5-0E86-4213-BD3E-7A17089E1008}" type="parTrans" cxnId="{CCB0FE55-5D1A-478D-A696-4E1856251664}">
      <dgm:prSet/>
      <dgm:spPr/>
      <dgm:t>
        <a:bodyPr/>
        <a:lstStyle/>
        <a:p>
          <a:endParaRPr lang="ru-RU" sz="1200" b="1">
            <a:effectLst>
              <a:outerShdw blurRad="38100" dist="38100" dir="2700000" algn="tl">
                <a:srgbClr val="000000">
                  <a:alpha val="43137"/>
                </a:srgbClr>
              </a:outerShdw>
            </a:effectLst>
          </a:endParaRPr>
        </a:p>
      </dgm:t>
    </dgm:pt>
    <dgm:pt modelId="{6FF71A14-3D3D-4CC2-B620-9C284A2D7E7B}" type="sibTrans" cxnId="{CCB0FE55-5D1A-478D-A696-4E1856251664}">
      <dgm:prSet/>
      <dgm:spPr/>
      <dgm:t>
        <a:bodyPr/>
        <a:lstStyle/>
        <a:p>
          <a:endParaRPr lang="ru-RU" sz="1200" b="1">
            <a:effectLst>
              <a:outerShdw blurRad="38100" dist="38100" dir="2700000" algn="tl">
                <a:srgbClr val="000000">
                  <a:alpha val="43137"/>
                </a:srgbClr>
              </a:outerShdw>
            </a:effectLst>
          </a:endParaRPr>
        </a:p>
      </dgm:t>
    </dgm:pt>
    <dgm:pt modelId="{CAD8ADD5-5417-4B45-9F55-D415CE5275F2}">
      <dgm:prSet/>
      <dgm:spPr/>
      <dgm:t>
        <a:bodyPr/>
        <a:lstStyle/>
        <a:p>
          <a:endParaRPr lang="ru-RU" dirty="0"/>
        </a:p>
      </dgm:t>
    </dgm:pt>
    <dgm:pt modelId="{51F9681F-BB35-436C-816B-592A99B3E151}" type="parTrans" cxnId="{1B1E7150-DE8E-4F9B-AFEE-8148B7BD4784}">
      <dgm:prSet/>
      <dgm:spPr/>
      <dgm:t>
        <a:bodyPr/>
        <a:lstStyle/>
        <a:p>
          <a:endParaRPr lang="ru-RU" sz="1200" b="1">
            <a:effectLst>
              <a:outerShdw blurRad="38100" dist="38100" dir="2700000" algn="tl">
                <a:srgbClr val="000000">
                  <a:alpha val="43137"/>
                </a:srgbClr>
              </a:outerShdw>
            </a:effectLst>
          </a:endParaRPr>
        </a:p>
      </dgm:t>
    </dgm:pt>
    <dgm:pt modelId="{F7CF163E-FC52-4C48-97B5-748380CA9284}" type="sibTrans" cxnId="{1B1E7150-DE8E-4F9B-AFEE-8148B7BD4784}">
      <dgm:prSet/>
      <dgm:spPr/>
      <dgm:t>
        <a:bodyPr/>
        <a:lstStyle/>
        <a:p>
          <a:endParaRPr lang="ru-RU" sz="1200" b="1">
            <a:effectLst>
              <a:outerShdw blurRad="38100" dist="38100" dir="2700000" algn="tl">
                <a:srgbClr val="000000">
                  <a:alpha val="43137"/>
                </a:srgbClr>
              </a:outerShdw>
            </a:effectLst>
          </a:endParaRPr>
        </a:p>
      </dgm:t>
    </dgm:pt>
    <dgm:pt modelId="{A256A774-FC6F-43B8-B1A4-F83B9A2B4221}" type="pres">
      <dgm:prSet presAssocID="{B15B1FD9-6788-429D-BC90-52FCB5837DA8}" presName="Name0" presStyleCnt="0">
        <dgm:presLayoutVars>
          <dgm:chMax val="2"/>
          <dgm:chPref val="2"/>
          <dgm:animLvl val="lvl"/>
        </dgm:presLayoutVars>
      </dgm:prSet>
      <dgm:spPr/>
      <dgm:t>
        <a:bodyPr/>
        <a:lstStyle/>
        <a:p>
          <a:endParaRPr lang="ru-RU"/>
        </a:p>
      </dgm:t>
    </dgm:pt>
    <dgm:pt modelId="{09010882-A11E-48D7-9A78-01AAB7094C10}" type="pres">
      <dgm:prSet presAssocID="{B15B1FD9-6788-429D-BC90-52FCB5837DA8}" presName="LeftText" presStyleLbl="revTx" presStyleIdx="0" presStyleCnt="0">
        <dgm:presLayoutVars>
          <dgm:bulletEnabled val="1"/>
        </dgm:presLayoutVars>
      </dgm:prSet>
      <dgm:spPr/>
      <dgm:t>
        <a:bodyPr/>
        <a:lstStyle/>
        <a:p>
          <a:endParaRPr lang="ru-RU"/>
        </a:p>
      </dgm:t>
    </dgm:pt>
    <dgm:pt modelId="{473A6D5D-EF4C-45BE-A4CC-DDE90CF7633D}" type="pres">
      <dgm:prSet presAssocID="{B15B1FD9-6788-429D-BC90-52FCB5837DA8}" presName="LeftNode" presStyleLbl="bgImgPlace1" presStyleIdx="0" presStyleCnt="2" custScaleX="192554" custScaleY="118762" custLinFactNeighborX="-38657" custLinFactNeighborY="0">
        <dgm:presLayoutVars>
          <dgm:chMax val="2"/>
          <dgm:chPref val="2"/>
        </dgm:presLayoutVars>
      </dgm:prSet>
      <dgm:spPr/>
      <dgm:t>
        <a:bodyPr/>
        <a:lstStyle/>
        <a:p>
          <a:endParaRPr lang="ru-RU"/>
        </a:p>
      </dgm:t>
    </dgm:pt>
    <dgm:pt modelId="{9F9C376B-E26D-4073-A407-C980974E473D}" type="pres">
      <dgm:prSet presAssocID="{B15B1FD9-6788-429D-BC90-52FCB5837DA8}" presName="RightText" presStyleLbl="revTx" presStyleIdx="0" presStyleCnt="0">
        <dgm:presLayoutVars>
          <dgm:bulletEnabled val="1"/>
        </dgm:presLayoutVars>
      </dgm:prSet>
      <dgm:spPr/>
      <dgm:t>
        <a:bodyPr/>
        <a:lstStyle/>
        <a:p>
          <a:endParaRPr lang="ru-RU"/>
        </a:p>
      </dgm:t>
    </dgm:pt>
    <dgm:pt modelId="{B69F1705-BBE7-4CB7-9641-76C05A7FD0FD}" type="pres">
      <dgm:prSet presAssocID="{B15B1FD9-6788-429D-BC90-52FCB5837DA8}" presName="RightNode" presStyleLbl="bgImgPlace1" presStyleIdx="1" presStyleCnt="2" custScaleX="187582" custScaleY="118298" custLinFactNeighborX="49843" custLinFactNeighborY="0">
        <dgm:presLayoutVars>
          <dgm:chMax val="0"/>
          <dgm:chPref val="0"/>
        </dgm:presLayoutVars>
      </dgm:prSet>
      <dgm:spPr/>
      <dgm:t>
        <a:bodyPr/>
        <a:lstStyle/>
        <a:p>
          <a:endParaRPr lang="ru-RU"/>
        </a:p>
      </dgm:t>
    </dgm:pt>
    <dgm:pt modelId="{BDE9904E-2D75-443C-AB36-B06C0BB6E902}" type="pres">
      <dgm:prSet presAssocID="{B15B1FD9-6788-429D-BC90-52FCB5837DA8}" presName="TopArrow" presStyleLbl="node1" presStyleIdx="0" presStyleCnt="2"/>
      <dgm:spPr/>
    </dgm:pt>
    <dgm:pt modelId="{07559BAA-9B04-4640-9773-D29B46E1EAE7}" type="pres">
      <dgm:prSet presAssocID="{B15B1FD9-6788-429D-BC90-52FCB5837DA8}" presName="BottomArrow" presStyleLbl="node1" presStyleIdx="1" presStyleCnt="2"/>
      <dgm:spPr/>
    </dgm:pt>
  </dgm:ptLst>
  <dgm:cxnLst>
    <dgm:cxn modelId="{60F83DCC-5CA4-4363-A675-F818CC4D84B1}" type="presOf" srcId="{18CCA336-1591-48A0-A39F-1502B765CF15}" destId="{09010882-A11E-48D7-9A78-01AAB7094C10}" srcOrd="0" destOrd="0" presId="urn:microsoft.com/office/officeart/2009/layout/ReverseList"/>
    <dgm:cxn modelId="{280542E2-EE1F-4870-A84F-B17020EA3629}" type="presOf" srcId="{8DAC5381-308A-43A2-B62B-830FB8819FD4}" destId="{B69F1705-BBE7-4CB7-9641-76C05A7FD0FD}" srcOrd="1" destOrd="0" presId="urn:microsoft.com/office/officeart/2009/layout/ReverseList"/>
    <dgm:cxn modelId="{146B8288-3653-444E-BD7A-7403E2F767CD}" type="presOf" srcId="{B15B1FD9-6788-429D-BC90-52FCB5837DA8}" destId="{A256A774-FC6F-43B8-B1A4-F83B9A2B4221}" srcOrd="0" destOrd="0" presId="urn:microsoft.com/office/officeart/2009/layout/ReverseList"/>
    <dgm:cxn modelId="{1B1E7150-DE8E-4F9B-AFEE-8148B7BD4784}" srcId="{B15B1FD9-6788-429D-BC90-52FCB5837DA8}" destId="{CAD8ADD5-5417-4B45-9F55-D415CE5275F2}" srcOrd="2" destOrd="0" parTransId="{51F9681F-BB35-436C-816B-592A99B3E151}" sibTransId="{F7CF163E-FC52-4C48-97B5-748380CA9284}"/>
    <dgm:cxn modelId="{3572521A-5383-48BD-86EE-8C2793CA4870}" srcId="{B15B1FD9-6788-429D-BC90-52FCB5837DA8}" destId="{493262C8-C24E-4C73-A13B-44C8B24A9978}" srcOrd="3" destOrd="0" parTransId="{C0F8C101-1DAA-412B-AC32-4FC33E637739}" sibTransId="{C87724E0-31D0-4A18-A8C7-992BFCDCD137}"/>
    <dgm:cxn modelId="{CCB0FE55-5D1A-478D-A696-4E1856251664}" srcId="{B15B1FD9-6788-429D-BC90-52FCB5837DA8}" destId="{8DAC5381-308A-43A2-B62B-830FB8819FD4}" srcOrd="1" destOrd="0" parTransId="{FC7946B5-0E86-4213-BD3E-7A17089E1008}" sibTransId="{6FF71A14-3D3D-4CC2-B620-9C284A2D7E7B}"/>
    <dgm:cxn modelId="{EF785550-6585-4E3B-97F3-54EDE67C5802}" type="presOf" srcId="{18CCA336-1591-48A0-A39F-1502B765CF15}" destId="{473A6D5D-EF4C-45BE-A4CC-DDE90CF7633D}" srcOrd="1" destOrd="0" presId="urn:microsoft.com/office/officeart/2009/layout/ReverseList"/>
    <dgm:cxn modelId="{1C7A4A84-47F7-4F7C-AF6B-861B5B086676}" type="presOf" srcId="{8DAC5381-308A-43A2-B62B-830FB8819FD4}" destId="{9F9C376B-E26D-4073-A407-C980974E473D}" srcOrd="0" destOrd="0" presId="urn:microsoft.com/office/officeart/2009/layout/ReverseList"/>
    <dgm:cxn modelId="{34D931EF-3582-4105-A835-D0B759F243A3}" srcId="{B15B1FD9-6788-429D-BC90-52FCB5837DA8}" destId="{18CCA336-1591-48A0-A39F-1502B765CF15}" srcOrd="0" destOrd="0" parTransId="{3E19EA7F-ED38-4506-9ABE-48C9ECE1AC05}" sibTransId="{D6AAF19B-E64E-43D7-AE78-E0B0BFC82D6A}"/>
    <dgm:cxn modelId="{5F29BA0B-8CCE-4329-BBBB-7DB372C6300B}" type="presParOf" srcId="{A256A774-FC6F-43B8-B1A4-F83B9A2B4221}" destId="{09010882-A11E-48D7-9A78-01AAB7094C10}" srcOrd="0" destOrd="0" presId="urn:microsoft.com/office/officeart/2009/layout/ReverseList"/>
    <dgm:cxn modelId="{6C764E01-DB49-4FC0-85C2-310ADEDD8153}" type="presParOf" srcId="{A256A774-FC6F-43B8-B1A4-F83B9A2B4221}" destId="{473A6D5D-EF4C-45BE-A4CC-DDE90CF7633D}" srcOrd="1" destOrd="0" presId="urn:microsoft.com/office/officeart/2009/layout/ReverseList"/>
    <dgm:cxn modelId="{E60D5D23-3F37-4A08-A27C-5A9E5C69A2C7}" type="presParOf" srcId="{A256A774-FC6F-43B8-B1A4-F83B9A2B4221}" destId="{9F9C376B-E26D-4073-A407-C980974E473D}" srcOrd="2" destOrd="0" presId="urn:microsoft.com/office/officeart/2009/layout/ReverseList"/>
    <dgm:cxn modelId="{BE368196-D56A-477E-916C-9B6E40A595A3}" type="presParOf" srcId="{A256A774-FC6F-43B8-B1A4-F83B9A2B4221}" destId="{B69F1705-BBE7-4CB7-9641-76C05A7FD0FD}" srcOrd="3" destOrd="0" presId="urn:microsoft.com/office/officeart/2009/layout/ReverseList"/>
    <dgm:cxn modelId="{B35F402A-C346-4358-9DA5-A2F64FE365DF}" type="presParOf" srcId="{A256A774-FC6F-43B8-B1A4-F83B9A2B4221}" destId="{BDE9904E-2D75-443C-AB36-B06C0BB6E902}" srcOrd="4" destOrd="0" presId="urn:microsoft.com/office/officeart/2009/layout/ReverseList"/>
    <dgm:cxn modelId="{E974EFEA-3D8E-4B21-A58E-2698A784B37A}" type="presParOf" srcId="{A256A774-FC6F-43B8-B1A4-F83B9A2B4221}" destId="{07559BAA-9B04-4640-9773-D29B46E1EAE7}"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5D87DC-1812-4802-A96A-CC3095A6D511}" type="doc">
      <dgm:prSet loTypeId="urn:microsoft.com/office/officeart/2005/8/layout/radial3" loCatId="cycle" qsTypeId="urn:microsoft.com/office/officeart/2005/8/quickstyle/3d3" qsCatId="3D" csTypeId="urn:microsoft.com/office/officeart/2005/8/colors/accent0_3" csCatId="mainScheme" phldr="1"/>
      <dgm:spPr/>
      <dgm:t>
        <a:bodyPr/>
        <a:lstStyle/>
        <a:p>
          <a:endParaRPr lang="ru-RU"/>
        </a:p>
      </dgm:t>
    </dgm:pt>
    <dgm:pt modelId="{49113442-F119-42BF-8ECC-A45D6EBFB19F}">
      <dgm:prSet phldrT="[Текст]" custT="1"/>
      <dgm:spPr/>
      <dgm:t>
        <a:bodyPr/>
        <a:lstStyle/>
        <a:p>
          <a:r>
            <a:rPr lang="ru-RU" sz="1100" b="1" dirty="0" smtClean="0">
              <a:effectLst>
                <a:outerShdw blurRad="38100" dist="38100" dir="2700000" algn="tl">
                  <a:srgbClr val="000000">
                    <a:alpha val="43137"/>
                  </a:srgbClr>
                </a:outerShdw>
              </a:effectLst>
              <a:latin typeface="Arial Black" pitchFamily="34" charset="0"/>
            </a:rPr>
            <a:t>1. Способность  к анализу и синтезу.</a:t>
          </a:r>
          <a:endParaRPr lang="ru-RU" sz="1100" b="1" dirty="0">
            <a:effectLst>
              <a:outerShdw blurRad="38100" dist="38100" dir="2700000" algn="tl">
                <a:srgbClr val="000000">
                  <a:alpha val="43137"/>
                </a:srgbClr>
              </a:outerShdw>
            </a:effectLst>
          </a:endParaRPr>
        </a:p>
      </dgm:t>
    </dgm:pt>
    <dgm:pt modelId="{5758A756-D15B-4530-A3F3-B2F6FB9E02FD}" type="parTrans" cxnId="{153F1754-6771-4435-9A1F-1DE9EF02AFD6}">
      <dgm:prSet/>
      <dgm:spPr/>
      <dgm:t>
        <a:bodyPr/>
        <a:lstStyle/>
        <a:p>
          <a:endParaRPr lang="ru-RU" sz="1100" b="1">
            <a:effectLst>
              <a:outerShdw blurRad="38100" dist="38100" dir="2700000" algn="tl">
                <a:srgbClr val="000000">
                  <a:alpha val="43137"/>
                </a:srgbClr>
              </a:outerShdw>
            </a:effectLst>
          </a:endParaRPr>
        </a:p>
      </dgm:t>
    </dgm:pt>
    <dgm:pt modelId="{29C70E7E-0D34-48ED-B631-7A7B3AC74246}" type="sibTrans" cxnId="{153F1754-6771-4435-9A1F-1DE9EF02AFD6}">
      <dgm:prSet/>
      <dgm:spPr/>
      <dgm:t>
        <a:bodyPr/>
        <a:lstStyle/>
        <a:p>
          <a:endParaRPr lang="ru-RU" sz="1100" b="1">
            <a:effectLst>
              <a:outerShdw blurRad="38100" dist="38100" dir="2700000" algn="tl">
                <a:srgbClr val="000000">
                  <a:alpha val="43137"/>
                </a:srgbClr>
              </a:outerShdw>
            </a:effectLst>
          </a:endParaRPr>
        </a:p>
      </dgm:t>
    </dgm:pt>
    <dgm:pt modelId="{DE2A5F7E-D0CC-4012-9DDF-609F6FFDFC65}">
      <dgm:prSet phldrT="[Текст]" custT="1"/>
      <dgm:spPr/>
      <dgm:t>
        <a:bodyPr/>
        <a:lstStyle/>
        <a:p>
          <a:r>
            <a:rPr lang="ru-RU" sz="1100" b="1" dirty="0" smtClean="0">
              <a:effectLst>
                <a:outerShdw blurRad="38100" dist="38100" dir="2700000" algn="tl">
                  <a:srgbClr val="000000">
                    <a:alpha val="43137"/>
                  </a:srgbClr>
                </a:outerShdw>
              </a:effectLst>
              <a:latin typeface="Arial Black" pitchFamily="34" charset="0"/>
            </a:rPr>
            <a:t>6.Способность общаться устно и письменно. </a:t>
          </a:r>
          <a:endParaRPr lang="ru-RU" sz="1100" b="1" dirty="0">
            <a:effectLst>
              <a:outerShdw blurRad="38100" dist="38100" dir="2700000" algn="tl">
                <a:srgbClr val="000000">
                  <a:alpha val="43137"/>
                </a:srgbClr>
              </a:outerShdw>
            </a:effectLst>
          </a:endParaRPr>
        </a:p>
      </dgm:t>
    </dgm:pt>
    <dgm:pt modelId="{47F587B2-DD74-4971-B9EA-8EB01DDBFF72}" type="sibTrans" cxnId="{C4640ADF-CAD3-4D75-BBF8-8E9939056128}">
      <dgm:prSet/>
      <dgm:spPr/>
      <dgm:t>
        <a:bodyPr/>
        <a:lstStyle/>
        <a:p>
          <a:endParaRPr lang="ru-RU" sz="1100" b="1">
            <a:effectLst>
              <a:outerShdw blurRad="38100" dist="38100" dir="2700000" algn="tl">
                <a:srgbClr val="000000">
                  <a:alpha val="43137"/>
                </a:srgbClr>
              </a:outerShdw>
            </a:effectLst>
          </a:endParaRPr>
        </a:p>
      </dgm:t>
    </dgm:pt>
    <dgm:pt modelId="{4E3EAC87-6671-42D7-845F-755EC6B06BDE}" type="parTrans" cxnId="{C4640ADF-CAD3-4D75-BBF8-8E9939056128}">
      <dgm:prSet custT="1"/>
      <dgm:spPr/>
      <dgm:t>
        <a:bodyPr/>
        <a:lstStyle/>
        <a:p>
          <a:endParaRPr lang="ru-RU" sz="1100" b="1">
            <a:effectLst>
              <a:outerShdw blurRad="38100" dist="38100" dir="2700000" algn="tl">
                <a:srgbClr val="000000">
                  <a:alpha val="43137"/>
                </a:srgbClr>
              </a:outerShdw>
            </a:effectLst>
          </a:endParaRPr>
        </a:p>
      </dgm:t>
    </dgm:pt>
    <dgm:pt modelId="{655A4110-AACC-4977-AA72-C441AA3DFA85}">
      <dgm:prSet phldrT="[Текст]" custT="1"/>
      <dgm:spPr/>
      <dgm:t>
        <a:bodyPr/>
        <a:lstStyle/>
        <a:p>
          <a:r>
            <a:rPr lang="ru-RU" sz="1100" b="1" dirty="0" smtClean="0">
              <a:effectLst>
                <a:outerShdw blurRad="38100" dist="38100" dir="2700000" algn="tl">
                  <a:srgbClr val="000000">
                    <a:alpha val="43137"/>
                  </a:srgbClr>
                </a:outerShdw>
              </a:effectLst>
              <a:latin typeface="Arial Black" pitchFamily="34" charset="0"/>
            </a:rPr>
            <a:t>3. Способность к организации и планированию.</a:t>
          </a:r>
          <a:endParaRPr lang="ru-RU" sz="1100" b="1" dirty="0">
            <a:effectLst>
              <a:outerShdw blurRad="38100" dist="38100" dir="2700000" algn="tl">
                <a:srgbClr val="000000">
                  <a:alpha val="43137"/>
                </a:srgbClr>
              </a:outerShdw>
            </a:effectLst>
          </a:endParaRPr>
        </a:p>
      </dgm:t>
    </dgm:pt>
    <dgm:pt modelId="{EBA022C9-9892-4C0E-BA63-BA7E03D037FD}" type="sibTrans" cxnId="{48A75631-2FA8-42C5-A97C-8A2A171C5E5F}">
      <dgm:prSet/>
      <dgm:spPr/>
      <dgm:t>
        <a:bodyPr/>
        <a:lstStyle/>
        <a:p>
          <a:endParaRPr lang="ru-RU" sz="1100" b="1">
            <a:effectLst>
              <a:outerShdw blurRad="38100" dist="38100" dir="2700000" algn="tl">
                <a:srgbClr val="000000">
                  <a:alpha val="43137"/>
                </a:srgbClr>
              </a:outerShdw>
            </a:effectLst>
          </a:endParaRPr>
        </a:p>
      </dgm:t>
    </dgm:pt>
    <dgm:pt modelId="{AE9C49A1-9006-4262-9C00-426C14513945}" type="parTrans" cxnId="{48A75631-2FA8-42C5-A97C-8A2A171C5E5F}">
      <dgm:prSet custT="1"/>
      <dgm:spPr/>
      <dgm:t>
        <a:bodyPr/>
        <a:lstStyle/>
        <a:p>
          <a:endParaRPr lang="ru-RU" sz="1100" b="1">
            <a:effectLst>
              <a:outerShdw blurRad="38100" dist="38100" dir="2700000" algn="tl">
                <a:srgbClr val="000000">
                  <a:alpha val="43137"/>
                </a:srgbClr>
              </a:outerShdw>
            </a:effectLst>
          </a:endParaRPr>
        </a:p>
      </dgm:t>
    </dgm:pt>
    <dgm:pt modelId="{F0264962-4331-4FBD-ACC2-CF68C0680B54}">
      <dgm:prSet phldrT="[Текст]" custT="1"/>
      <dgm:spPr/>
      <dgm:t>
        <a:bodyPr/>
        <a:lstStyle/>
        <a:p>
          <a:r>
            <a:rPr lang="ru-RU" sz="1100" b="1" dirty="0" smtClean="0">
              <a:effectLst>
                <a:outerShdw blurRad="38100" dist="38100" dir="2700000" algn="tl">
                  <a:srgbClr val="000000">
                    <a:alpha val="43137"/>
                  </a:srgbClr>
                </a:outerShdw>
              </a:effectLst>
              <a:latin typeface="Arial Black" pitchFamily="34" charset="0"/>
            </a:rPr>
            <a:t>2. Способность применить знания на практике.</a:t>
          </a:r>
          <a:endParaRPr lang="ru-RU" sz="1100" b="1" dirty="0">
            <a:effectLst>
              <a:outerShdw blurRad="38100" dist="38100" dir="2700000" algn="tl">
                <a:srgbClr val="000000">
                  <a:alpha val="43137"/>
                </a:srgbClr>
              </a:outerShdw>
            </a:effectLst>
          </a:endParaRPr>
        </a:p>
      </dgm:t>
    </dgm:pt>
    <dgm:pt modelId="{3956A337-3F18-42C7-9BC9-DE8D875F935E}" type="sibTrans" cxnId="{B5A0788E-592F-4C1F-8F8E-A5A48AF6188D}">
      <dgm:prSet/>
      <dgm:spPr/>
      <dgm:t>
        <a:bodyPr/>
        <a:lstStyle/>
        <a:p>
          <a:endParaRPr lang="ru-RU" sz="1100" b="1">
            <a:effectLst>
              <a:outerShdw blurRad="38100" dist="38100" dir="2700000" algn="tl">
                <a:srgbClr val="000000">
                  <a:alpha val="43137"/>
                </a:srgbClr>
              </a:outerShdw>
            </a:effectLst>
          </a:endParaRPr>
        </a:p>
      </dgm:t>
    </dgm:pt>
    <dgm:pt modelId="{232A8566-ECA3-43BA-BA79-BBD0A72FABD5}" type="parTrans" cxnId="{B5A0788E-592F-4C1F-8F8E-A5A48AF6188D}">
      <dgm:prSet custT="1"/>
      <dgm:spPr/>
      <dgm:t>
        <a:bodyPr/>
        <a:lstStyle/>
        <a:p>
          <a:endParaRPr lang="ru-RU" sz="1100" b="1">
            <a:effectLst>
              <a:outerShdw blurRad="38100" dist="38100" dir="2700000" algn="tl">
                <a:srgbClr val="000000">
                  <a:alpha val="43137"/>
                </a:srgbClr>
              </a:outerShdw>
            </a:effectLst>
          </a:endParaRPr>
        </a:p>
      </dgm:t>
    </dgm:pt>
    <dgm:pt modelId="{76DCEF08-B5CC-4450-8587-707426A3EB93}">
      <dgm:prSet custT="1"/>
      <dgm:spPr/>
      <dgm:t>
        <a:bodyPr/>
        <a:lstStyle/>
        <a:p>
          <a:r>
            <a:rPr lang="ru-RU" sz="1100" b="1" dirty="0" smtClean="0">
              <a:effectLst>
                <a:outerShdw blurRad="38100" dist="38100" dir="2700000" algn="tl">
                  <a:srgbClr val="000000">
                    <a:alpha val="43137"/>
                  </a:srgbClr>
                </a:outerShdw>
              </a:effectLst>
              <a:latin typeface="Arial Black" pitchFamily="34" charset="0"/>
            </a:rPr>
            <a:t>4. Базовые общие знания в области изучаемых наук.</a:t>
          </a:r>
        </a:p>
      </dgm:t>
    </dgm:pt>
    <dgm:pt modelId="{AB85ABC5-7DAA-4451-A5F7-03A18827025E}" type="parTrans" cxnId="{516B3F3B-5DF1-40EE-AE22-26F46D4EB1F0}">
      <dgm:prSet custT="1"/>
      <dgm:spPr/>
      <dgm:t>
        <a:bodyPr/>
        <a:lstStyle/>
        <a:p>
          <a:endParaRPr lang="ru-RU" sz="1100" b="1">
            <a:effectLst>
              <a:outerShdw blurRad="38100" dist="38100" dir="2700000" algn="tl">
                <a:srgbClr val="000000">
                  <a:alpha val="43137"/>
                </a:srgbClr>
              </a:outerShdw>
            </a:effectLst>
          </a:endParaRPr>
        </a:p>
      </dgm:t>
    </dgm:pt>
    <dgm:pt modelId="{507472AC-BD6F-4C56-A901-C26B8937589C}" type="sibTrans" cxnId="{516B3F3B-5DF1-40EE-AE22-26F46D4EB1F0}">
      <dgm:prSet/>
      <dgm:spPr/>
      <dgm:t>
        <a:bodyPr/>
        <a:lstStyle/>
        <a:p>
          <a:endParaRPr lang="ru-RU" sz="1100" b="1">
            <a:effectLst>
              <a:outerShdw blurRad="38100" dist="38100" dir="2700000" algn="tl">
                <a:srgbClr val="000000">
                  <a:alpha val="43137"/>
                </a:srgbClr>
              </a:outerShdw>
            </a:effectLst>
          </a:endParaRPr>
        </a:p>
      </dgm:t>
    </dgm:pt>
    <dgm:pt modelId="{5F037ED8-5C46-40B2-9A2E-B574316E17F1}">
      <dgm:prSet custT="1"/>
      <dgm:spPr/>
      <dgm:t>
        <a:bodyPr/>
        <a:lstStyle/>
        <a:p>
          <a:r>
            <a:rPr lang="ru-RU" sz="1100" b="1" dirty="0" smtClean="0">
              <a:effectLst>
                <a:outerShdw blurRad="38100" dist="38100" dir="2700000" algn="tl">
                  <a:srgbClr val="000000">
                    <a:alpha val="43137"/>
                  </a:srgbClr>
                </a:outerShdw>
              </a:effectLst>
              <a:latin typeface="Arial Black" pitchFamily="34" charset="0"/>
            </a:rPr>
            <a:t>5. Способность применить базовые знания на практике.</a:t>
          </a:r>
        </a:p>
      </dgm:t>
    </dgm:pt>
    <dgm:pt modelId="{EE6E8AAA-DEC1-4DEE-82EB-82CD6B60E825}" type="parTrans" cxnId="{5661E736-3A45-4C12-A1F3-E14DEAF8DB55}">
      <dgm:prSet custT="1"/>
      <dgm:spPr/>
      <dgm:t>
        <a:bodyPr/>
        <a:lstStyle/>
        <a:p>
          <a:endParaRPr lang="ru-RU" sz="1100" b="1">
            <a:effectLst>
              <a:outerShdw blurRad="38100" dist="38100" dir="2700000" algn="tl">
                <a:srgbClr val="000000">
                  <a:alpha val="43137"/>
                </a:srgbClr>
              </a:outerShdw>
            </a:effectLst>
          </a:endParaRPr>
        </a:p>
      </dgm:t>
    </dgm:pt>
    <dgm:pt modelId="{503246CB-E6C1-4B93-B275-A386D997F698}" type="sibTrans" cxnId="{5661E736-3A45-4C12-A1F3-E14DEAF8DB55}">
      <dgm:prSet/>
      <dgm:spPr/>
      <dgm:t>
        <a:bodyPr/>
        <a:lstStyle/>
        <a:p>
          <a:endParaRPr lang="ru-RU" sz="1100" b="1">
            <a:effectLst>
              <a:outerShdw blurRad="38100" dist="38100" dir="2700000" algn="tl">
                <a:srgbClr val="000000">
                  <a:alpha val="43137"/>
                </a:srgbClr>
              </a:outerShdw>
            </a:effectLst>
          </a:endParaRPr>
        </a:p>
      </dgm:t>
    </dgm:pt>
    <dgm:pt modelId="{E4D2D439-73F7-48C0-8352-83668233693A}">
      <dgm:prSet custT="1"/>
      <dgm:spPr/>
      <dgm:t>
        <a:bodyPr/>
        <a:lstStyle/>
        <a:p>
          <a:r>
            <a:rPr lang="ru-RU" sz="1100" b="1" dirty="0" smtClean="0">
              <a:effectLst>
                <a:outerShdw blurRad="38100" dist="38100" dir="2700000" algn="tl">
                  <a:srgbClr val="000000">
                    <a:alpha val="43137"/>
                  </a:srgbClr>
                </a:outerShdw>
              </a:effectLst>
              <a:latin typeface="Arial Black" pitchFamily="34" charset="0"/>
            </a:rPr>
            <a:t>7.Элементарные компьютерные навыки.</a:t>
          </a:r>
          <a:endParaRPr lang="ru-RU" sz="1100" b="1" dirty="0">
            <a:effectLst>
              <a:outerShdw blurRad="38100" dist="38100" dir="2700000" algn="tl">
                <a:srgbClr val="000000">
                  <a:alpha val="43137"/>
                </a:srgbClr>
              </a:outerShdw>
            </a:effectLst>
            <a:latin typeface="Arial Black" pitchFamily="34" charset="0"/>
          </a:endParaRPr>
        </a:p>
      </dgm:t>
    </dgm:pt>
    <dgm:pt modelId="{49148BC8-7648-4D9D-B992-40369B04908C}" type="parTrans" cxnId="{D6430C9E-A9C4-45C5-A0A6-01B4DF8F7A07}">
      <dgm:prSet custT="1"/>
      <dgm:spPr/>
      <dgm:t>
        <a:bodyPr/>
        <a:lstStyle/>
        <a:p>
          <a:endParaRPr lang="ru-RU" sz="1100" b="1">
            <a:effectLst>
              <a:outerShdw blurRad="38100" dist="38100" dir="2700000" algn="tl">
                <a:srgbClr val="000000">
                  <a:alpha val="43137"/>
                </a:srgbClr>
              </a:outerShdw>
            </a:effectLst>
          </a:endParaRPr>
        </a:p>
      </dgm:t>
    </dgm:pt>
    <dgm:pt modelId="{5E7D1754-F124-4895-9130-26550F5F4B72}" type="sibTrans" cxnId="{D6430C9E-A9C4-45C5-A0A6-01B4DF8F7A07}">
      <dgm:prSet/>
      <dgm:spPr/>
      <dgm:t>
        <a:bodyPr/>
        <a:lstStyle/>
        <a:p>
          <a:endParaRPr lang="ru-RU" sz="1100" b="1">
            <a:effectLst>
              <a:outerShdw blurRad="38100" dist="38100" dir="2700000" algn="tl">
                <a:srgbClr val="000000">
                  <a:alpha val="43137"/>
                </a:srgbClr>
              </a:outerShdw>
            </a:effectLst>
          </a:endParaRPr>
        </a:p>
      </dgm:t>
    </dgm:pt>
    <dgm:pt modelId="{2F1FB354-E48A-45B1-AA32-9133E2F956F6}">
      <dgm:prSet custT="1"/>
      <dgm:spPr/>
      <dgm:t>
        <a:bodyPr/>
        <a:lstStyle/>
        <a:p>
          <a:r>
            <a:rPr lang="ru-RU" sz="1100" b="1" dirty="0" smtClean="0">
              <a:effectLst>
                <a:outerShdw blurRad="38100" dist="38100" dir="2700000" algn="tl">
                  <a:srgbClr val="000000">
                    <a:alpha val="43137"/>
                  </a:srgbClr>
                </a:outerShdw>
              </a:effectLst>
              <a:latin typeface="Arial Black" pitchFamily="34" charset="0"/>
            </a:rPr>
            <a:t>8.Исследовательские навыки.</a:t>
          </a:r>
          <a:endParaRPr lang="ru-RU" sz="1100" b="1" dirty="0">
            <a:effectLst>
              <a:outerShdw blurRad="38100" dist="38100" dir="2700000" algn="tl">
                <a:srgbClr val="000000">
                  <a:alpha val="43137"/>
                </a:srgbClr>
              </a:outerShdw>
            </a:effectLst>
            <a:latin typeface="Arial Black" pitchFamily="34" charset="0"/>
          </a:endParaRPr>
        </a:p>
      </dgm:t>
    </dgm:pt>
    <dgm:pt modelId="{FC42C17F-5973-4E4C-B2EE-02CBDFA9B3D7}" type="parTrans" cxnId="{4EAE5D87-F701-4301-9939-1A327E596243}">
      <dgm:prSet custT="1"/>
      <dgm:spPr/>
      <dgm:t>
        <a:bodyPr/>
        <a:lstStyle/>
        <a:p>
          <a:endParaRPr lang="ru-RU" sz="1100" b="1">
            <a:effectLst>
              <a:outerShdw blurRad="38100" dist="38100" dir="2700000" algn="tl">
                <a:srgbClr val="000000">
                  <a:alpha val="43137"/>
                </a:srgbClr>
              </a:outerShdw>
            </a:effectLst>
          </a:endParaRPr>
        </a:p>
      </dgm:t>
    </dgm:pt>
    <dgm:pt modelId="{E2E944B9-98DC-4BE3-A221-40CE9198AC4A}" type="sibTrans" cxnId="{4EAE5D87-F701-4301-9939-1A327E596243}">
      <dgm:prSet/>
      <dgm:spPr/>
      <dgm:t>
        <a:bodyPr/>
        <a:lstStyle/>
        <a:p>
          <a:endParaRPr lang="ru-RU" sz="1100" b="1">
            <a:effectLst>
              <a:outerShdw blurRad="38100" dist="38100" dir="2700000" algn="tl">
                <a:srgbClr val="000000">
                  <a:alpha val="43137"/>
                </a:srgbClr>
              </a:outerShdw>
            </a:effectLst>
          </a:endParaRPr>
        </a:p>
      </dgm:t>
    </dgm:pt>
    <dgm:pt modelId="{19928EE4-39D4-4FF1-A6FB-834AC49E2C23}">
      <dgm:prSet custT="1"/>
      <dgm:spPr/>
      <dgm:t>
        <a:bodyPr/>
        <a:lstStyle/>
        <a:p>
          <a:r>
            <a:rPr lang="ru-RU" sz="1100" b="1" dirty="0" smtClean="0">
              <a:effectLst>
                <a:outerShdw blurRad="38100" dist="38100" dir="2700000" algn="tl">
                  <a:srgbClr val="000000">
                    <a:alpha val="43137"/>
                  </a:srgbClr>
                </a:outerShdw>
              </a:effectLst>
              <a:latin typeface="Arial Black" pitchFamily="34" charset="0"/>
            </a:rPr>
            <a:t>9.Способность учиться.</a:t>
          </a:r>
          <a:endParaRPr lang="ru-RU" sz="1100" b="1" dirty="0">
            <a:effectLst>
              <a:outerShdw blurRad="38100" dist="38100" dir="2700000" algn="tl">
                <a:srgbClr val="000000">
                  <a:alpha val="43137"/>
                </a:srgbClr>
              </a:outerShdw>
            </a:effectLst>
            <a:latin typeface="Arial Black" pitchFamily="34" charset="0"/>
          </a:endParaRPr>
        </a:p>
      </dgm:t>
    </dgm:pt>
    <dgm:pt modelId="{25BE32D8-EA82-4917-9824-8939679E116F}" type="parTrans" cxnId="{3AD9D389-84AA-4022-84A4-3055A9EEB76D}">
      <dgm:prSet custT="1"/>
      <dgm:spPr/>
      <dgm:t>
        <a:bodyPr/>
        <a:lstStyle/>
        <a:p>
          <a:endParaRPr lang="ru-RU" sz="1100" b="1">
            <a:effectLst>
              <a:outerShdw blurRad="38100" dist="38100" dir="2700000" algn="tl">
                <a:srgbClr val="000000">
                  <a:alpha val="43137"/>
                </a:srgbClr>
              </a:outerShdw>
            </a:effectLst>
          </a:endParaRPr>
        </a:p>
      </dgm:t>
    </dgm:pt>
    <dgm:pt modelId="{8B74F14A-8E59-4F8A-A946-0E401D65843E}" type="sibTrans" cxnId="{3AD9D389-84AA-4022-84A4-3055A9EEB76D}">
      <dgm:prSet/>
      <dgm:spPr/>
      <dgm:t>
        <a:bodyPr/>
        <a:lstStyle/>
        <a:p>
          <a:endParaRPr lang="ru-RU" sz="1100" b="1">
            <a:effectLst>
              <a:outerShdw blurRad="38100" dist="38100" dir="2700000" algn="tl">
                <a:srgbClr val="000000">
                  <a:alpha val="43137"/>
                </a:srgbClr>
              </a:outerShdw>
            </a:effectLst>
          </a:endParaRPr>
        </a:p>
      </dgm:t>
    </dgm:pt>
    <dgm:pt modelId="{9C46DF1C-8175-449E-84FC-C3A6F33D8A81}">
      <dgm:prSet custT="1"/>
      <dgm:spPr/>
      <dgm:t>
        <a:bodyPr/>
        <a:lstStyle/>
        <a:p>
          <a:r>
            <a:rPr lang="ru-RU" sz="1000" b="1" dirty="0" smtClean="0">
              <a:effectLst>
                <a:outerShdw blurRad="38100" dist="38100" dir="2700000" algn="tl">
                  <a:srgbClr val="000000">
                    <a:alpha val="43137"/>
                  </a:srgbClr>
                </a:outerShdw>
              </a:effectLst>
              <a:latin typeface="Arial Black" pitchFamily="34" charset="0"/>
            </a:rPr>
            <a:t>10.Информационная  компетенция (способность извлекать информацию из различных источников и анализировать ее).</a:t>
          </a:r>
          <a:endParaRPr lang="ru-RU" sz="1000" b="1" dirty="0">
            <a:effectLst>
              <a:outerShdw blurRad="38100" dist="38100" dir="2700000" algn="tl">
                <a:srgbClr val="000000">
                  <a:alpha val="43137"/>
                </a:srgbClr>
              </a:outerShdw>
            </a:effectLst>
            <a:latin typeface="Arial Black" pitchFamily="34" charset="0"/>
          </a:endParaRPr>
        </a:p>
      </dgm:t>
    </dgm:pt>
    <dgm:pt modelId="{1540E46F-CD58-4CB9-BEF6-587869BE60F8}" type="parTrans" cxnId="{27584179-F825-4567-BA78-CE1EBAB4FAD3}">
      <dgm:prSet custT="1"/>
      <dgm:spPr/>
      <dgm:t>
        <a:bodyPr/>
        <a:lstStyle/>
        <a:p>
          <a:endParaRPr lang="ru-RU" sz="1100" b="1">
            <a:effectLst>
              <a:outerShdw blurRad="38100" dist="38100" dir="2700000" algn="tl">
                <a:srgbClr val="000000">
                  <a:alpha val="43137"/>
                </a:srgbClr>
              </a:outerShdw>
            </a:effectLst>
          </a:endParaRPr>
        </a:p>
      </dgm:t>
    </dgm:pt>
    <dgm:pt modelId="{DDEA3039-F765-488E-BA9F-ED19BE2B1F44}" type="sibTrans" cxnId="{27584179-F825-4567-BA78-CE1EBAB4FAD3}">
      <dgm:prSet/>
      <dgm:spPr/>
      <dgm:t>
        <a:bodyPr/>
        <a:lstStyle/>
        <a:p>
          <a:endParaRPr lang="ru-RU" sz="1100" b="1">
            <a:effectLst>
              <a:outerShdw blurRad="38100" dist="38100" dir="2700000" algn="tl">
                <a:srgbClr val="000000">
                  <a:alpha val="43137"/>
                </a:srgbClr>
              </a:outerShdw>
            </a:effectLst>
          </a:endParaRPr>
        </a:p>
      </dgm:t>
    </dgm:pt>
    <dgm:pt modelId="{CFE15100-6DAB-4029-86F7-62F4ED57A4CB}" type="pres">
      <dgm:prSet presAssocID="{7B5D87DC-1812-4802-A96A-CC3095A6D511}" presName="composite" presStyleCnt="0">
        <dgm:presLayoutVars>
          <dgm:chMax val="1"/>
          <dgm:dir/>
          <dgm:resizeHandles val="exact"/>
        </dgm:presLayoutVars>
      </dgm:prSet>
      <dgm:spPr/>
      <dgm:t>
        <a:bodyPr/>
        <a:lstStyle/>
        <a:p>
          <a:endParaRPr lang="ru-RU"/>
        </a:p>
      </dgm:t>
    </dgm:pt>
    <dgm:pt modelId="{CF582814-52E6-4EDA-812D-D4DBC57CD09A}" type="pres">
      <dgm:prSet presAssocID="{7B5D87DC-1812-4802-A96A-CC3095A6D511}" presName="radial" presStyleCnt="0">
        <dgm:presLayoutVars>
          <dgm:animLvl val="ctr"/>
        </dgm:presLayoutVars>
      </dgm:prSet>
      <dgm:spPr/>
    </dgm:pt>
    <dgm:pt modelId="{2751C8CC-654B-4BF5-9D66-E153EB25CBF8}" type="pres">
      <dgm:prSet presAssocID="{49113442-F119-42BF-8ECC-A45D6EBFB19F}" presName="centerShape" presStyleLbl="vennNode1" presStyleIdx="0" presStyleCnt="10"/>
      <dgm:spPr/>
      <dgm:t>
        <a:bodyPr/>
        <a:lstStyle/>
        <a:p>
          <a:endParaRPr lang="ru-RU"/>
        </a:p>
      </dgm:t>
    </dgm:pt>
    <dgm:pt modelId="{267D0EB2-3E4D-42C5-AB0C-F8EDEB9D3B34}" type="pres">
      <dgm:prSet presAssocID="{F0264962-4331-4FBD-ACC2-CF68C0680B54}" presName="node" presStyleLbl="vennNode1" presStyleIdx="1" presStyleCnt="10">
        <dgm:presLayoutVars>
          <dgm:bulletEnabled val="1"/>
        </dgm:presLayoutVars>
      </dgm:prSet>
      <dgm:spPr/>
      <dgm:t>
        <a:bodyPr/>
        <a:lstStyle/>
        <a:p>
          <a:endParaRPr lang="ru-RU"/>
        </a:p>
      </dgm:t>
    </dgm:pt>
    <dgm:pt modelId="{DDC49370-59AE-436F-A1F7-0DB092A7EB8E}" type="pres">
      <dgm:prSet presAssocID="{655A4110-AACC-4977-AA72-C441AA3DFA85}" presName="node" presStyleLbl="vennNode1" presStyleIdx="2" presStyleCnt="10">
        <dgm:presLayoutVars>
          <dgm:bulletEnabled val="1"/>
        </dgm:presLayoutVars>
      </dgm:prSet>
      <dgm:spPr/>
      <dgm:t>
        <a:bodyPr/>
        <a:lstStyle/>
        <a:p>
          <a:endParaRPr lang="ru-RU"/>
        </a:p>
      </dgm:t>
    </dgm:pt>
    <dgm:pt modelId="{85251EE6-99D8-4273-872A-EABA81FEAAED}" type="pres">
      <dgm:prSet presAssocID="{76DCEF08-B5CC-4450-8587-707426A3EB93}" presName="node" presStyleLbl="vennNode1" presStyleIdx="3" presStyleCnt="10">
        <dgm:presLayoutVars>
          <dgm:bulletEnabled val="1"/>
        </dgm:presLayoutVars>
      </dgm:prSet>
      <dgm:spPr/>
      <dgm:t>
        <a:bodyPr/>
        <a:lstStyle/>
        <a:p>
          <a:endParaRPr lang="ru-RU"/>
        </a:p>
      </dgm:t>
    </dgm:pt>
    <dgm:pt modelId="{3E77CBC4-BE48-424E-909A-55D99B557C73}" type="pres">
      <dgm:prSet presAssocID="{5F037ED8-5C46-40B2-9A2E-B574316E17F1}" presName="node" presStyleLbl="vennNode1" presStyleIdx="4" presStyleCnt="10">
        <dgm:presLayoutVars>
          <dgm:bulletEnabled val="1"/>
        </dgm:presLayoutVars>
      </dgm:prSet>
      <dgm:spPr/>
      <dgm:t>
        <a:bodyPr/>
        <a:lstStyle/>
        <a:p>
          <a:endParaRPr lang="ru-RU"/>
        </a:p>
      </dgm:t>
    </dgm:pt>
    <dgm:pt modelId="{89CBF968-920F-4976-8345-1792325BA78D}" type="pres">
      <dgm:prSet presAssocID="{DE2A5F7E-D0CC-4012-9DDF-609F6FFDFC65}" presName="node" presStyleLbl="vennNode1" presStyleIdx="5" presStyleCnt="10">
        <dgm:presLayoutVars>
          <dgm:bulletEnabled val="1"/>
        </dgm:presLayoutVars>
      </dgm:prSet>
      <dgm:spPr/>
      <dgm:t>
        <a:bodyPr/>
        <a:lstStyle/>
        <a:p>
          <a:endParaRPr lang="ru-RU"/>
        </a:p>
      </dgm:t>
    </dgm:pt>
    <dgm:pt modelId="{15889FF9-8612-474E-B077-204D08A6A7C2}" type="pres">
      <dgm:prSet presAssocID="{E4D2D439-73F7-48C0-8352-83668233693A}" presName="node" presStyleLbl="vennNode1" presStyleIdx="6" presStyleCnt="10">
        <dgm:presLayoutVars>
          <dgm:bulletEnabled val="1"/>
        </dgm:presLayoutVars>
      </dgm:prSet>
      <dgm:spPr/>
      <dgm:t>
        <a:bodyPr/>
        <a:lstStyle/>
        <a:p>
          <a:endParaRPr lang="ru-RU"/>
        </a:p>
      </dgm:t>
    </dgm:pt>
    <dgm:pt modelId="{76898259-543A-4646-8622-4D5C94373E98}" type="pres">
      <dgm:prSet presAssocID="{2F1FB354-E48A-45B1-AA32-9133E2F956F6}" presName="node" presStyleLbl="vennNode1" presStyleIdx="7" presStyleCnt="10">
        <dgm:presLayoutVars>
          <dgm:bulletEnabled val="1"/>
        </dgm:presLayoutVars>
      </dgm:prSet>
      <dgm:spPr/>
      <dgm:t>
        <a:bodyPr/>
        <a:lstStyle/>
        <a:p>
          <a:endParaRPr lang="ru-RU"/>
        </a:p>
      </dgm:t>
    </dgm:pt>
    <dgm:pt modelId="{4E768B09-8BF6-490A-8415-71BFAD01BD30}" type="pres">
      <dgm:prSet presAssocID="{19928EE4-39D4-4FF1-A6FB-834AC49E2C23}" presName="node" presStyleLbl="vennNode1" presStyleIdx="8" presStyleCnt="10">
        <dgm:presLayoutVars>
          <dgm:bulletEnabled val="1"/>
        </dgm:presLayoutVars>
      </dgm:prSet>
      <dgm:spPr/>
      <dgm:t>
        <a:bodyPr/>
        <a:lstStyle/>
        <a:p>
          <a:endParaRPr lang="ru-RU"/>
        </a:p>
      </dgm:t>
    </dgm:pt>
    <dgm:pt modelId="{3BC36521-05DF-4B7F-8CD0-7FF41CED79EB}" type="pres">
      <dgm:prSet presAssocID="{9C46DF1C-8175-449E-84FC-C3A6F33D8A81}" presName="node" presStyleLbl="vennNode1" presStyleIdx="9" presStyleCnt="10">
        <dgm:presLayoutVars>
          <dgm:bulletEnabled val="1"/>
        </dgm:presLayoutVars>
      </dgm:prSet>
      <dgm:spPr/>
      <dgm:t>
        <a:bodyPr/>
        <a:lstStyle/>
        <a:p>
          <a:endParaRPr lang="ru-RU"/>
        </a:p>
      </dgm:t>
    </dgm:pt>
  </dgm:ptLst>
  <dgm:cxnLst>
    <dgm:cxn modelId="{13AB7253-9D4D-40E1-B902-E2595B528D48}" type="presOf" srcId="{19928EE4-39D4-4FF1-A6FB-834AC49E2C23}" destId="{4E768B09-8BF6-490A-8415-71BFAD01BD30}" srcOrd="0" destOrd="0" presId="urn:microsoft.com/office/officeart/2005/8/layout/radial3"/>
    <dgm:cxn modelId="{50750C1C-34A2-4FE2-892C-1005D69CA36B}" type="presOf" srcId="{655A4110-AACC-4977-AA72-C441AA3DFA85}" destId="{DDC49370-59AE-436F-A1F7-0DB092A7EB8E}" srcOrd="0" destOrd="0" presId="urn:microsoft.com/office/officeart/2005/8/layout/radial3"/>
    <dgm:cxn modelId="{48A75631-2FA8-42C5-A97C-8A2A171C5E5F}" srcId="{49113442-F119-42BF-8ECC-A45D6EBFB19F}" destId="{655A4110-AACC-4977-AA72-C441AA3DFA85}" srcOrd="1" destOrd="0" parTransId="{AE9C49A1-9006-4262-9C00-426C14513945}" sibTransId="{EBA022C9-9892-4C0E-BA63-BA7E03D037FD}"/>
    <dgm:cxn modelId="{E6B3484D-2127-410F-973F-73D0286ABEBF}" type="presOf" srcId="{76DCEF08-B5CC-4450-8587-707426A3EB93}" destId="{85251EE6-99D8-4273-872A-EABA81FEAAED}" srcOrd="0" destOrd="0" presId="urn:microsoft.com/office/officeart/2005/8/layout/radial3"/>
    <dgm:cxn modelId="{516B3F3B-5DF1-40EE-AE22-26F46D4EB1F0}" srcId="{49113442-F119-42BF-8ECC-A45D6EBFB19F}" destId="{76DCEF08-B5CC-4450-8587-707426A3EB93}" srcOrd="2" destOrd="0" parTransId="{AB85ABC5-7DAA-4451-A5F7-03A18827025E}" sibTransId="{507472AC-BD6F-4C56-A901-C26B8937589C}"/>
    <dgm:cxn modelId="{0D5D81B0-1376-4F41-9FEA-DA023813FB81}" type="presOf" srcId="{49113442-F119-42BF-8ECC-A45D6EBFB19F}" destId="{2751C8CC-654B-4BF5-9D66-E153EB25CBF8}" srcOrd="0" destOrd="0" presId="urn:microsoft.com/office/officeart/2005/8/layout/radial3"/>
    <dgm:cxn modelId="{88753537-33AE-4971-B99A-05EFC9A5F393}" type="presOf" srcId="{5F037ED8-5C46-40B2-9A2E-B574316E17F1}" destId="{3E77CBC4-BE48-424E-909A-55D99B557C73}" srcOrd="0" destOrd="0" presId="urn:microsoft.com/office/officeart/2005/8/layout/radial3"/>
    <dgm:cxn modelId="{53A5BB60-ADDB-4884-8F20-B8178AADE20A}" type="presOf" srcId="{7B5D87DC-1812-4802-A96A-CC3095A6D511}" destId="{CFE15100-6DAB-4029-86F7-62F4ED57A4CB}" srcOrd="0" destOrd="0" presId="urn:microsoft.com/office/officeart/2005/8/layout/radial3"/>
    <dgm:cxn modelId="{4EAE5D87-F701-4301-9939-1A327E596243}" srcId="{49113442-F119-42BF-8ECC-A45D6EBFB19F}" destId="{2F1FB354-E48A-45B1-AA32-9133E2F956F6}" srcOrd="6" destOrd="0" parTransId="{FC42C17F-5973-4E4C-B2EE-02CBDFA9B3D7}" sibTransId="{E2E944B9-98DC-4BE3-A221-40CE9198AC4A}"/>
    <dgm:cxn modelId="{D6430C9E-A9C4-45C5-A0A6-01B4DF8F7A07}" srcId="{49113442-F119-42BF-8ECC-A45D6EBFB19F}" destId="{E4D2D439-73F7-48C0-8352-83668233693A}" srcOrd="5" destOrd="0" parTransId="{49148BC8-7648-4D9D-B992-40369B04908C}" sibTransId="{5E7D1754-F124-4895-9130-26550F5F4B72}"/>
    <dgm:cxn modelId="{5661E736-3A45-4C12-A1F3-E14DEAF8DB55}" srcId="{49113442-F119-42BF-8ECC-A45D6EBFB19F}" destId="{5F037ED8-5C46-40B2-9A2E-B574316E17F1}" srcOrd="3" destOrd="0" parTransId="{EE6E8AAA-DEC1-4DEE-82EB-82CD6B60E825}" sibTransId="{503246CB-E6C1-4B93-B275-A386D997F698}"/>
    <dgm:cxn modelId="{4E1869F5-2CF6-4F55-AA01-E200325D991D}" type="presOf" srcId="{F0264962-4331-4FBD-ACC2-CF68C0680B54}" destId="{267D0EB2-3E4D-42C5-AB0C-F8EDEB9D3B34}" srcOrd="0" destOrd="0" presId="urn:microsoft.com/office/officeart/2005/8/layout/radial3"/>
    <dgm:cxn modelId="{C4640ADF-CAD3-4D75-BBF8-8E9939056128}" srcId="{49113442-F119-42BF-8ECC-A45D6EBFB19F}" destId="{DE2A5F7E-D0CC-4012-9DDF-609F6FFDFC65}" srcOrd="4" destOrd="0" parTransId="{4E3EAC87-6671-42D7-845F-755EC6B06BDE}" sibTransId="{47F587B2-DD74-4971-B9EA-8EB01DDBFF72}"/>
    <dgm:cxn modelId="{AEFB63E2-C3CB-45B1-9C7D-E9D3CF878CC4}" type="presOf" srcId="{DE2A5F7E-D0CC-4012-9DDF-609F6FFDFC65}" destId="{89CBF968-920F-4976-8345-1792325BA78D}" srcOrd="0" destOrd="0" presId="urn:microsoft.com/office/officeart/2005/8/layout/radial3"/>
    <dgm:cxn modelId="{27584179-F825-4567-BA78-CE1EBAB4FAD3}" srcId="{49113442-F119-42BF-8ECC-A45D6EBFB19F}" destId="{9C46DF1C-8175-449E-84FC-C3A6F33D8A81}" srcOrd="8" destOrd="0" parTransId="{1540E46F-CD58-4CB9-BEF6-587869BE60F8}" sibTransId="{DDEA3039-F765-488E-BA9F-ED19BE2B1F44}"/>
    <dgm:cxn modelId="{3AD9D389-84AA-4022-84A4-3055A9EEB76D}" srcId="{49113442-F119-42BF-8ECC-A45D6EBFB19F}" destId="{19928EE4-39D4-4FF1-A6FB-834AC49E2C23}" srcOrd="7" destOrd="0" parTransId="{25BE32D8-EA82-4917-9824-8939679E116F}" sibTransId="{8B74F14A-8E59-4F8A-A946-0E401D65843E}"/>
    <dgm:cxn modelId="{153F1754-6771-4435-9A1F-1DE9EF02AFD6}" srcId="{7B5D87DC-1812-4802-A96A-CC3095A6D511}" destId="{49113442-F119-42BF-8ECC-A45D6EBFB19F}" srcOrd="0" destOrd="0" parTransId="{5758A756-D15B-4530-A3F3-B2F6FB9E02FD}" sibTransId="{29C70E7E-0D34-48ED-B631-7A7B3AC74246}"/>
    <dgm:cxn modelId="{E3101269-861E-4935-9161-CC14D2099680}" type="presOf" srcId="{2F1FB354-E48A-45B1-AA32-9133E2F956F6}" destId="{76898259-543A-4646-8622-4D5C94373E98}" srcOrd="0" destOrd="0" presId="urn:microsoft.com/office/officeart/2005/8/layout/radial3"/>
    <dgm:cxn modelId="{59F3CAB8-ABCE-4E6F-BF29-DF850EA5E2DC}" type="presOf" srcId="{E4D2D439-73F7-48C0-8352-83668233693A}" destId="{15889FF9-8612-474E-B077-204D08A6A7C2}" srcOrd="0" destOrd="0" presId="urn:microsoft.com/office/officeart/2005/8/layout/radial3"/>
    <dgm:cxn modelId="{B5A0788E-592F-4C1F-8F8E-A5A48AF6188D}" srcId="{49113442-F119-42BF-8ECC-A45D6EBFB19F}" destId="{F0264962-4331-4FBD-ACC2-CF68C0680B54}" srcOrd="0" destOrd="0" parTransId="{232A8566-ECA3-43BA-BA79-BBD0A72FABD5}" sibTransId="{3956A337-3F18-42C7-9BC9-DE8D875F935E}"/>
    <dgm:cxn modelId="{2B3178D5-698F-4FE1-B6EF-B9EDEF92B1CB}" type="presOf" srcId="{9C46DF1C-8175-449E-84FC-C3A6F33D8A81}" destId="{3BC36521-05DF-4B7F-8CD0-7FF41CED79EB}" srcOrd="0" destOrd="0" presId="urn:microsoft.com/office/officeart/2005/8/layout/radial3"/>
    <dgm:cxn modelId="{63A49BB8-1BED-4C7A-91F4-262FB430A643}" type="presParOf" srcId="{CFE15100-6DAB-4029-86F7-62F4ED57A4CB}" destId="{CF582814-52E6-4EDA-812D-D4DBC57CD09A}" srcOrd="0" destOrd="0" presId="urn:microsoft.com/office/officeart/2005/8/layout/radial3"/>
    <dgm:cxn modelId="{E2DAA2A6-36B3-4537-80AF-EF55044A120A}" type="presParOf" srcId="{CF582814-52E6-4EDA-812D-D4DBC57CD09A}" destId="{2751C8CC-654B-4BF5-9D66-E153EB25CBF8}" srcOrd="0" destOrd="0" presId="urn:microsoft.com/office/officeart/2005/8/layout/radial3"/>
    <dgm:cxn modelId="{4FD071D9-73DD-484F-811F-D1C3F2D8680F}" type="presParOf" srcId="{CF582814-52E6-4EDA-812D-D4DBC57CD09A}" destId="{267D0EB2-3E4D-42C5-AB0C-F8EDEB9D3B34}" srcOrd="1" destOrd="0" presId="urn:microsoft.com/office/officeart/2005/8/layout/radial3"/>
    <dgm:cxn modelId="{A24ED995-B741-47D1-9035-5ECFA1B05208}" type="presParOf" srcId="{CF582814-52E6-4EDA-812D-D4DBC57CD09A}" destId="{DDC49370-59AE-436F-A1F7-0DB092A7EB8E}" srcOrd="2" destOrd="0" presId="urn:microsoft.com/office/officeart/2005/8/layout/radial3"/>
    <dgm:cxn modelId="{1228CB47-FE0D-4F30-8E69-79D6D6842B48}" type="presParOf" srcId="{CF582814-52E6-4EDA-812D-D4DBC57CD09A}" destId="{85251EE6-99D8-4273-872A-EABA81FEAAED}" srcOrd="3" destOrd="0" presId="urn:microsoft.com/office/officeart/2005/8/layout/radial3"/>
    <dgm:cxn modelId="{B24D0ED7-A0C2-4B77-A425-FFAAC769C354}" type="presParOf" srcId="{CF582814-52E6-4EDA-812D-D4DBC57CD09A}" destId="{3E77CBC4-BE48-424E-909A-55D99B557C73}" srcOrd="4" destOrd="0" presId="urn:microsoft.com/office/officeart/2005/8/layout/radial3"/>
    <dgm:cxn modelId="{B32FA3E5-CCD7-4B0D-B94B-B68EB0CB9F1D}" type="presParOf" srcId="{CF582814-52E6-4EDA-812D-D4DBC57CD09A}" destId="{89CBF968-920F-4976-8345-1792325BA78D}" srcOrd="5" destOrd="0" presId="urn:microsoft.com/office/officeart/2005/8/layout/radial3"/>
    <dgm:cxn modelId="{3A959D06-F112-47C2-915B-51A4323EF0B4}" type="presParOf" srcId="{CF582814-52E6-4EDA-812D-D4DBC57CD09A}" destId="{15889FF9-8612-474E-B077-204D08A6A7C2}" srcOrd="6" destOrd="0" presId="urn:microsoft.com/office/officeart/2005/8/layout/radial3"/>
    <dgm:cxn modelId="{EC3E91CF-696D-4A01-A215-97691E6F848B}" type="presParOf" srcId="{CF582814-52E6-4EDA-812D-D4DBC57CD09A}" destId="{76898259-543A-4646-8622-4D5C94373E98}" srcOrd="7" destOrd="0" presId="urn:microsoft.com/office/officeart/2005/8/layout/radial3"/>
    <dgm:cxn modelId="{F8C9ABF6-9C60-4B2B-91D4-61BCAC6594DD}" type="presParOf" srcId="{CF582814-52E6-4EDA-812D-D4DBC57CD09A}" destId="{4E768B09-8BF6-490A-8415-71BFAD01BD30}" srcOrd="8" destOrd="0" presId="urn:microsoft.com/office/officeart/2005/8/layout/radial3"/>
    <dgm:cxn modelId="{36BFB1F2-3D3E-4E2C-B883-F1EDF093A5AC}" type="presParOf" srcId="{CF582814-52E6-4EDA-812D-D4DBC57CD09A}" destId="{3BC36521-05DF-4B7F-8CD0-7FF41CED79EB}"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5D87DC-1812-4802-A96A-CC3095A6D511}" type="doc">
      <dgm:prSet loTypeId="urn:microsoft.com/office/officeart/2005/8/layout/radial3" loCatId="cycle" qsTypeId="urn:microsoft.com/office/officeart/2005/8/quickstyle/3d3" qsCatId="3D" csTypeId="urn:microsoft.com/office/officeart/2005/8/colors/accent0_3" csCatId="mainScheme" phldr="1"/>
      <dgm:spPr/>
      <dgm:t>
        <a:bodyPr/>
        <a:lstStyle/>
        <a:p>
          <a:endParaRPr lang="ru-RU"/>
        </a:p>
      </dgm:t>
    </dgm:pt>
    <dgm:pt modelId="{49113442-F119-42BF-8ECC-A45D6EBFB19F}">
      <dgm:prSet phldrT="[Текст]" custT="1"/>
      <dgm:spPr/>
      <dgm:t>
        <a:bodyPr/>
        <a:lstStyle/>
        <a:p>
          <a:r>
            <a:rPr lang="ru-RU" sz="1100" b="1" dirty="0" smtClean="0">
              <a:effectLst>
                <a:outerShdw blurRad="38100" dist="38100" dir="2700000" algn="tl">
                  <a:srgbClr val="000000">
                    <a:alpha val="43137"/>
                  </a:srgbClr>
                </a:outerShdw>
              </a:effectLst>
              <a:latin typeface="Arial Black" pitchFamily="34" charset="0"/>
            </a:rPr>
            <a:t>11.Способность к критике и самокритике.</a:t>
          </a:r>
          <a:endParaRPr lang="ru-RU" sz="1100" b="1" dirty="0">
            <a:effectLst>
              <a:outerShdw blurRad="38100" dist="38100" dir="2700000" algn="tl">
                <a:srgbClr val="000000">
                  <a:alpha val="43137"/>
                </a:srgbClr>
              </a:outerShdw>
            </a:effectLst>
          </a:endParaRPr>
        </a:p>
      </dgm:t>
    </dgm:pt>
    <dgm:pt modelId="{5758A756-D15B-4530-A3F3-B2F6FB9E02FD}" type="parTrans" cxnId="{153F1754-6771-4435-9A1F-1DE9EF02AFD6}">
      <dgm:prSet/>
      <dgm:spPr/>
      <dgm:t>
        <a:bodyPr/>
        <a:lstStyle/>
        <a:p>
          <a:endParaRPr lang="ru-RU" sz="1100" b="1">
            <a:effectLst>
              <a:outerShdw blurRad="38100" dist="38100" dir="2700000" algn="tl">
                <a:srgbClr val="000000">
                  <a:alpha val="43137"/>
                </a:srgbClr>
              </a:outerShdw>
            </a:effectLst>
          </a:endParaRPr>
        </a:p>
      </dgm:t>
    </dgm:pt>
    <dgm:pt modelId="{29C70E7E-0D34-48ED-B631-7A7B3AC74246}" type="sibTrans" cxnId="{153F1754-6771-4435-9A1F-1DE9EF02AFD6}">
      <dgm:prSet/>
      <dgm:spPr/>
      <dgm:t>
        <a:bodyPr/>
        <a:lstStyle/>
        <a:p>
          <a:endParaRPr lang="ru-RU" sz="1100" b="1">
            <a:effectLst>
              <a:outerShdw blurRad="38100" dist="38100" dir="2700000" algn="tl">
                <a:srgbClr val="000000">
                  <a:alpha val="43137"/>
                </a:srgbClr>
              </a:outerShdw>
            </a:effectLst>
          </a:endParaRPr>
        </a:p>
      </dgm:t>
    </dgm:pt>
    <dgm:pt modelId="{F0264962-4331-4FBD-ACC2-CF68C0680B54}">
      <dgm:prSet phldrT="[Текст]" custT="1"/>
      <dgm:spPr/>
      <dgm:t>
        <a:bodyPr/>
        <a:lstStyle/>
        <a:p>
          <a:r>
            <a:rPr lang="ru-RU" sz="1100" b="1" dirty="0" smtClean="0">
              <a:effectLst>
                <a:outerShdw blurRad="38100" dist="38100" dir="2700000" algn="tl">
                  <a:srgbClr val="000000">
                    <a:alpha val="43137"/>
                  </a:srgbClr>
                </a:outerShdw>
              </a:effectLst>
              <a:latin typeface="Arial Black" pitchFamily="34" charset="0"/>
            </a:rPr>
            <a:t>12.Способность адаптироваться к новым ситуациям.</a:t>
          </a:r>
          <a:endParaRPr lang="ru-RU" sz="1100" b="1" dirty="0">
            <a:effectLst>
              <a:outerShdw blurRad="38100" dist="38100" dir="2700000" algn="tl">
                <a:srgbClr val="000000">
                  <a:alpha val="43137"/>
                </a:srgbClr>
              </a:outerShdw>
            </a:effectLst>
          </a:endParaRPr>
        </a:p>
      </dgm:t>
    </dgm:pt>
    <dgm:pt modelId="{3956A337-3F18-42C7-9BC9-DE8D875F935E}" type="sibTrans" cxnId="{B5A0788E-592F-4C1F-8F8E-A5A48AF6188D}">
      <dgm:prSet/>
      <dgm:spPr/>
      <dgm:t>
        <a:bodyPr/>
        <a:lstStyle/>
        <a:p>
          <a:endParaRPr lang="ru-RU" sz="1100" b="1">
            <a:effectLst>
              <a:outerShdw blurRad="38100" dist="38100" dir="2700000" algn="tl">
                <a:srgbClr val="000000">
                  <a:alpha val="43137"/>
                </a:srgbClr>
              </a:outerShdw>
            </a:effectLst>
          </a:endParaRPr>
        </a:p>
      </dgm:t>
    </dgm:pt>
    <dgm:pt modelId="{232A8566-ECA3-43BA-BA79-BBD0A72FABD5}" type="parTrans" cxnId="{B5A0788E-592F-4C1F-8F8E-A5A48AF6188D}">
      <dgm:prSet custT="1"/>
      <dgm:spPr/>
      <dgm:t>
        <a:bodyPr/>
        <a:lstStyle/>
        <a:p>
          <a:endParaRPr lang="ru-RU" sz="1100" b="1">
            <a:effectLst>
              <a:outerShdw blurRad="38100" dist="38100" dir="2700000" algn="tl">
                <a:srgbClr val="000000">
                  <a:alpha val="43137"/>
                </a:srgbClr>
              </a:outerShdw>
            </a:effectLst>
          </a:endParaRPr>
        </a:p>
      </dgm:t>
    </dgm:pt>
    <dgm:pt modelId="{910D3C64-8C35-4D49-BE46-EBB0DED58356}">
      <dgm:prSet custT="1"/>
      <dgm:spPr/>
      <dgm:t>
        <a:bodyPr/>
        <a:lstStyle/>
        <a:p>
          <a:r>
            <a:rPr lang="ru-RU" sz="1100" b="1" dirty="0" smtClean="0">
              <a:effectLst>
                <a:outerShdw blurRad="38100" dist="38100" dir="2700000" algn="tl">
                  <a:srgbClr val="000000">
                    <a:alpha val="43137"/>
                  </a:srgbClr>
                </a:outerShdw>
              </a:effectLst>
              <a:latin typeface="Arial Black" pitchFamily="34" charset="0"/>
            </a:rPr>
            <a:t>13.Способность к генерированию новых идей(творчеству).</a:t>
          </a:r>
          <a:endParaRPr lang="ru-RU" sz="1100" b="1" dirty="0">
            <a:effectLst>
              <a:outerShdw blurRad="38100" dist="38100" dir="2700000" algn="tl">
                <a:srgbClr val="000000">
                  <a:alpha val="43137"/>
                </a:srgbClr>
              </a:outerShdw>
            </a:effectLst>
            <a:latin typeface="Arial Black" pitchFamily="34" charset="0"/>
          </a:endParaRPr>
        </a:p>
      </dgm:t>
    </dgm:pt>
    <dgm:pt modelId="{5045AEA5-A7D6-4A1A-B8BE-B8A8ACB0652E}" type="parTrans" cxnId="{D0FE5666-1E14-4835-BB94-F0595F4C1624}">
      <dgm:prSet/>
      <dgm:spPr/>
      <dgm:t>
        <a:bodyPr/>
        <a:lstStyle/>
        <a:p>
          <a:endParaRPr lang="ru-RU" sz="1100" b="1">
            <a:effectLst>
              <a:outerShdw blurRad="38100" dist="38100" dir="2700000" algn="tl">
                <a:srgbClr val="000000">
                  <a:alpha val="43137"/>
                </a:srgbClr>
              </a:outerShdw>
            </a:effectLst>
          </a:endParaRPr>
        </a:p>
      </dgm:t>
    </dgm:pt>
    <dgm:pt modelId="{A65225D6-E0B5-4E24-A692-3E80A81D57F4}" type="sibTrans" cxnId="{D0FE5666-1E14-4835-BB94-F0595F4C1624}">
      <dgm:prSet/>
      <dgm:spPr/>
      <dgm:t>
        <a:bodyPr/>
        <a:lstStyle/>
        <a:p>
          <a:endParaRPr lang="ru-RU" sz="1100" b="1">
            <a:effectLst>
              <a:outerShdw blurRad="38100" dist="38100" dir="2700000" algn="tl">
                <a:srgbClr val="000000">
                  <a:alpha val="43137"/>
                </a:srgbClr>
              </a:outerShdw>
            </a:effectLst>
          </a:endParaRPr>
        </a:p>
      </dgm:t>
    </dgm:pt>
    <dgm:pt modelId="{D67C6D72-202E-4670-B520-FEFE5AA8C893}">
      <dgm:prSet custT="1"/>
      <dgm:spPr/>
      <dgm:t>
        <a:bodyPr/>
        <a:lstStyle/>
        <a:p>
          <a:r>
            <a:rPr lang="ru-RU" sz="1100" b="1" dirty="0" smtClean="0">
              <a:effectLst>
                <a:outerShdw blurRad="38100" dist="38100" dir="2700000" algn="tl">
                  <a:srgbClr val="000000">
                    <a:alpha val="43137"/>
                  </a:srgbClr>
                </a:outerShdw>
              </a:effectLst>
              <a:latin typeface="Arial Black" pitchFamily="34" charset="0"/>
            </a:rPr>
            <a:t>14.Способность решать проблемы.</a:t>
          </a:r>
          <a:endParaRPr lang="ru-RU" sz="1100" b="1" dirty="0">
            <a:effectLst>
              <a:outerShdw blurRad="38100" dist="38100" dir="2700000" algn="tl">
                <a:srgbClr val="000000">
                  <a:alpha val="43137"/>
                </a:srgbClr>
              </a:outerShdw>
            </a:effectLst>
            <a:latin typeface="Arial Black" pitchFamily="34" charset="0"/>
          </a:endParaRPr>
        </a:p>
      </dgm:t>
    </dgm:pt>
    <dgm:pt modelId="{DB606523-2962-48D9-8FB4-1EF6A619CA82}" type="parTrans" cxnId="{9C70A465-CAA6-43D1-B6C2-3615BCC6E0E3}">
      <dgm:prSet/>
      <dgm:spPr/>
      <dgm:t>
        <a:bodyPr/>
        <a:lstStyle/>
        <a:p>
          <a:endParaRPr lang="ru-RU" sz="1100" b="1">
            <a:effectLst>
              <a:outerShdw blurRad="38100" dist="38100" dir="2700000" algn="tl">
                <a:srgbClr val="000000">
                  <a:alpha val="43137"/>
                </a:srgbClr>
              </a:outerShdw>
            </a:effectLst>
          </a:endParaRPr>
        </a:p>
      </dgm:t>
    </dgm:pt>
    <dgm:pt modelId="{7972E384-E765-45C8-A968-DA8BB914AD65}" type="sibTrans" cxnId="{9C70A465-CAA6-43D1-B6C2-3615BCC6E0E3}">
      <dgm:prSet/>
      <dgm:spPr/>
      <dgm:t>
        <a:bodyPr/>
        <a:lstStyle/>
        <a:p>
          <a:endParaRPr lang="ru-RU" sz="1100" b="1">
            <a:effectLst>
              <a:outerShdw blurRad="38100" dist="38100" dir="2700000" algn="tl">
                <a:srgbClr val="000000">
                  <a:alpha val="43137"/>
                </a:srgbClr>
              </a:outerShdw>
            </a:effectLst>
          </a:endParaRPr>
        </a:p>
      </dgm:t>
    </dgm:pt>
    <dgm:pt modelId="{46F64C08-F9C6-4B7E-A485-AB8CBD388067}">
      <dgm:prSet custT="1"/>
      <dgm:spPr/>
      <dgm:t>
        <a:bodyPr/>
        <a:lstStyle/>
        <a:p>
          <a:r>
            <a:rPr lang="ru-RU" sz="1100" b="1" dirty="0" smtClean="0">
              <a:effectLst>
                <a:outerShdw blurRad="38100" dist="38100" dir="2700000" algn="tl">
                  <a:srgbClr val="000000">
                    <a:alpha val="43137"/>
                  </a:srgbClr>
                </a:outerShdw>
              </a:effectLst>
              <a:latin typeface="Arial Black" pitchFamily="34" charset="0"/>
            </a:rPr>
            <a:t>15.Способность принимать решение.</a:t>
          </a:r>
          <a:endParaRPr lang="ru-RU" sz="1100" b="1" dirty="0">
            <a:effectLst>
              <a:outerShdw blurRad="38100" dist="38100" dir="2700000" algn="tl">
                <a:srgbClr val="000000">
                  <a:alpha val="43137"/>
                </a:srgbClr>
              </a:outerShdw>
            </a:effectLst>
            <a:latin typeface="Arial Black" pitchFamily="34" charset="0"/>
          </a:endParaRPr>
        </a:p>
      </dgm:t>
    </dgm:pt>
    <dgm:pt modelId="{8760A2C6-7C22-4BD6-861D-B6C18681AAA4}" type="parTrans" cxnId="{F5B6451D-999E-4CE1-9D1D-DDFA2AA7CEEF}">
      <dgm:prSet/>
      <dgm:spPr/>
      <dgm:t>
        <a:bodyPr/>
        <a:lstStyle/>
        <a:p>
          <a:endParaRPr lang="ru-RU" sz="1100" b="1">
            <a:effectLst>
              <a:outerShdw blurRad="38100" dist="38100" dir="2700000" algn="tl">
                <a:srgbClr val="000000">
                  <a:alpha val="43137"/>
                </a:srgbClr>
              </a:outerShdw>
            </a:effectLst>
          </a:endParaRPr>
        </a:p>
      </dgm:t>
    </dgm:pt>
    <dgm:pt modelId="{C510CFA9-836E-4CD4-AD14-C2616F1BF35E}" type="sibTrans" cxnId="{F5B6451D-999E-4CE1-9D1D-DDFA2AA7CEEF}">
      <dgm:prSet/>
      <dgm:spPr/>
      <dgm:t>
        <a:bodyPr/>
        <a:lstStyle/>
        <a:p>
          <a:endParaRPr lang="ru-RU" sz="1100" b="1">
            <a:effectLst>
              <a:outerShdw blurRad="38100" dist="38100" dir="2700000" algn="tl">
                <a:srgbClr val="000000">
                  <a:alpha val="43137"/>
                </a:srgbClr>
              </a:outerShdw>
            </a:effectLst>
          </a:endParaRPr>
        </a:p>
      </dgm:t>
    </dgm:pt>
    <dgm:pt modelId="{4A3562AF-8D2B-411D-8743-45E2D6F590C0}">
      <dgm:prSet custT="1"/>
      <dgm:spPr/>
      <dgm:t>
        <a:bodyPr/>
        <a:lstStyle/>
        <a:p>
          <a:r>
            <a:rPr lang="ru-RU" sz="1100" b="1" dirty="0" smtClean="0">
              <a:effectLst>
                <a:outerShdw blurRad="38100" dist="38100" dir="2700000" algn="tl">
                  <a:srgbClr val="000000">
                    <a:alpha val="43137"/>
                  </a:srgbClr>
                </a:outerShdw>
              </a:effectLst>
              <a:latin typeface="Arial Black" pitchFamily="34" charset="0"/>
            </a:rPr>
            <a:t>16. Способность работать в коллективе.</a:t>
          </a:r>
          <a:endParaRPr lang="ru-RU" sz="1100" b="1" dirty="0">
            <a:effectLst>
              <a:outerShdw blurRad="38100" dist="38100" dir="2700000" algn="tl">
                <a:srgbClr val="000000">
                  <a:alpha val="43137"/>
                </a:srgbClr>
              </a:outerShdw>
            </a:effectLst>
            <a:latin typeface="Arial Black" pitchFamily="34" charset="0"/>
          </a:endParaRPr>
        </a:p>
      </dgm:t>
    </dgm:pt>
    <dgm:pt modelId="{0B0F2392-D1F0-47A1-B3EE-7AA85E2D3527}" type="parTrans" cxnId="{11F266B7-413E-4AC2-B33C-E6AD6A6D2B89}">
      <dgm:prSet/>
      <dgm:spPr/>
      <dgm:t>
        <a:bodyPr/>
        <a:lstStyle/>
        <a:p>
          <a:endParaRPr lang="ru-RU" sz="1100" b="1">
            <a:effectLst>
              <a:outerShdw blurRad="38100" dist="38100" dir="2700000" algn="tl">
                <a:srgbClr val="000000">
                  <a:alpha val="43137"/>
                </a:srgbClr>
              </a:outerShdw>
            </a:effectLst>
          </a:endParaRPr>
        </a:p>
      </dgm:t>
    </dgm:pt>
    <dgm:pt modelId="{522E4D4C-6DDC-4D92-9B96-A08BA05144B9}" type="sibTrans" cxnId="{11F266B7-413E-4AC2-B33C-E6AD6A6D2B89}">
      <dgm:prSet/>
      <dgm:spPr/>
      <dgm:t>
        <a:bodyPr/>
        <a:lstStyle/>
        <a:p>
          <a:endParaRPr lang="ru-RU" sz="1100" b="1">
            <a:effectLst>
              <a:outerShdw blurRad="38100" dist="38100" dir="2700000" algn="tl">
                <a:srgbClr val="000000">
                  <a:alpha val="43137"/>
                </a:srgbClr>
              </a:outerShdw>
            </a:effectLst>
          </a:endParaRPr>
        </a:p>
      </dgm:t>
    </dgm:pt>
    <dgm:pt modelId="{9B2D6E3B-131E-4261-BCAD-688561EAEA17}">
      <dgm:prSet custT="1"/>
      <dgm:spPr/>
      <dgm:t>
        <a:bodyPr/>
        <a:lstStyle/>
        <a:p>
          <a:r>
            <a:rPr lang="ru-RU" sz="1100" b="1" dirty="0" smtClean="0">
              <a:effectLst>
                <a:outerShdw blurRad="38100" dist="38100" dir="2700000" algn="tl">
                  <a:srgbClr val="000000">
                    <a:alpha val="43137"/>
                  </a:srgbClr>
                </a:outerShdw>
              </a:effectLst>
              <a:latin typeface="Arial Black" pitchFamily="34" charset="0"/>
            </a:rPr>
            <a:t>17.Межличностная компетенция.</a:t>
          </a:r>
          <a:endParaRPr lang="ru-RU" sz="1100" b="1" dirty="0">
            <a:effectLst>
              <a:outerShdw blurRad="38100" dist="38100" dir="2700000" algn="tl">
                <a:srgbClr val="000000">
                  <a:alpha val="43137"/>
                </a:srgbClr>
              </a:outerShdw>
            </a:effectLst>
            <a:latin typeface="Arial Black" pitchFamily="34" charset="0"/>
          </a:endParaRPr>
        </a:p>
      </dgm:t>
    </dgm:pt>
    <dgm:pt modelId="{4B042773-A3CA-4A77-A061-7AF46E50A81F}" type="parTrans" cxnId="{807DB30F-C268-43EF-B6CD-3DD29D37DA69}">
      <dgm:prSet/>
      <dgm:spPr/>
      <dgm:t>
        <a:bodyPr/>
        <a:lstStyle/>
        <a:p>
          <a:endParaRPr lang="ru-RU" sz="1100" b="1">
            <a:effectLst>
              <a:outerShdw blurRad="38100" dist="38100" dir="2700000" algn="tl">
                <a:srgbClr val="000000">
                  <a:alpha val="43137"/>
                </a:srgbClr>
              </a:outerShdw>
            </a:effectLst>
          </a:endParaRPr>
        </a:p>
      </dgm:t>
    </dgm:pt>
    <dgm:pt modelId="{B91BA4EE-F425-4799-AEC3-8557A7188601}" type="sibTrans" cxnId="{807DB30F-C268-43EF-B6CD-3DD29D37DA69}">
      <dgm:prSet/>
      <dgm:spPr/>
      <dgm:t>
        <a:bodyPr/>
        <a:lstStyle/>
        <a:p>
          <a:endParaRPr lang="ru-RU" sz="1100" b="1">
            <a:effectLst>
              <a:outerShdw blurRad="38100" dist="38100" dir="2700000" algn="tl">
                <a:srgbClr val="000000">
                  <a:alpha val="43137"/>
                </a:srgbClr>
              </a:outerShdw>
            </a:effectLst>
          </a:endParaRPr>
        </a:p>
      </dgm:t>
    </dgm:pt>
    <dgm:pt modelId="{F731830E-F40E-49B2-A73F-81E8F5648FC4}">
      <dgm:prSet custT="1"/>
      <dgm:spPr/>
      <dgm:t>
        <a:bodyPr/>
        <a:lstStyle/>
        <a:p>
          <a:r>
            <a:rPr lang="ru-RU" sz="1100" b="1" dirty="0" smtClean="0">
              <a:effectLst>
                <a:outerShdw blurRad="38100" dist="38100" dir="2700000" algn="tl">
                  <a:srgbClr val="000000">
                    <a:alpha val="43137"/>
                  </a:srgbClr>
                </a:outerShdw>
              </a:effectLst>
              <a:latin typeface="Arial Black" pitchFamily="34" charset="0"/>
            </a:rPr>
            <a:t>18.Способность к лидерству.</a:t>
          </a:r>
          <a:endParaRPr lang="ru-RU" sz="1100" b="1" dirty="0">
            <a:effectLst>
              <a:outerShdw blurRad="38100" dist="38100" dir="2700000" algn="tl">
                <a:srgbClr val="000000">
                  <a:alpha val="43137"/>
                </a:srgbClr>
              </a:outerShdw>
            </a:effectLst>
            <a:latin typeface="Arial Black" pitchFamily="34" charset="0"/>
          </a:endParaRPr>
        </a:p>
      </dgm:t>
    </dgm:pt>
    <dgm:pt modelId="{B4E3760E-C987-4682-B37E-DE388E50581C}" type="parTrans" cxnId="{205037CD-1E90-4701-94FA-794A1819046A}">
      <dgm:prSet/>
      <dgm:spPr/>
      <dgm:t>
        <a:bodyPr/>
        <a:lstStyle/>
        <a:p>
          <a:endParaRPr lang="ru-RU" sz="1100" b="1">
            <a:effectLst>
              <a:outerShdw blurRad="38100" dist="38100" dir="2700000" algn="tl">
                <a:srgbClr val="000000">
                  <a:alpha val="43137"/>
                </a:srgbClr>
              </a:outerShdw>
            </a:effectLst>
          </a:endParaRPr>
        </a:p>
      </dgm:t>
    </dgm:pt>
    <dgm:pt modelId="{4A292576-A62B-415A-884C-035FE10613CE}" type="sibTrans" cxnId="{205037CD-1E90-4701-94FA-794A1819046A}">
      <dgm:prSet/>
      <dgm:spPr/>
      <dgm:t>
        <a:bodyPr/>
        <a:lstStyle/>
        <a:p>
          <a:endParaRPr lang="ru-RU" sz="1100" b="1">
            <a:effectLst>
              <a:outerShdw blurRad="38100" dist="38100" dir="2700000" algn="tl">
                <a:srgbClr val="000000">
                  <a:alpha val="43137"/>
                </a:srgbClr>
              </a:outerShdw>
            </a:effectLst>
          </a:endParaRPr>
        </a:p>
      </dgm:t>
    </dgm:pt>
    <dgm:pt modelId="{B3C26EFA-4F41-43BB-A632-108ED1B86AA5}">
      <dgm:prSet custT="1"/>
      <dgm:spPr/>
      <dgm:t>
        <a:bodyPr/>
        <a:lstStyle/>
        <a:p>
          <a:r>
            <a:rPr lang="ru-RU" sz="1100" b="1" dirty="0" smtClean="0">
              <a:effectLst>
                <a:outerShdw blurRad="38100" dist="38100" dir="2700000" algn="tl">
                  <a:srgbClr val="000000">
                    <a:alpha val="43137"/>
                  </a:srgbClr>
                </a:outerShdw>
              </a:effectLst>
              <a:latin typeface="Arial Black" pitchFamily="34" charset="0"/>
            </a:rPr>
            <a:t>19.Способность разрабатывать  </a:t>
          </a:r>
          <a:endParaRPr lang="ru-RU" sz="1100" b="1" dirty="0">
            <a:effectLst>
              <a:outerShdw blurRad="38100" dist="38100" dir="2700000" algn="tl">
                <a:srgbClr val="000000">
                  <a:alpha val="43137"/>
                </a:srgbClr>
              </a:outerShdw>
            </a:effectLst>
            <a:latin typeface="Arial Black" pitchFamily="34" charset="0"/>
          </a:endParaRPr>
        </a:p>
      </dgm:t>
    </dgm:pt>
    <dgm:pt modelId="{F4237A36-1632-49DC-8129-0C8E2046B366}" type="parTrans" cxnId="{668CE2B2-38CB-4A8D-A776-1794E54FF3C8}">
      <dgm:prSet/>
      <dgm:spPr/>
      <dgm:t>
        <a:bodyPr/>
        <a:lstStyle/>
        <a:p>
          <a:endParaRPr lang="ru-RU" sz="1100" b="1">
            <a:effectLst>
              <a:outerShdw blurRad="38100" dist="38100" dir="2700000" algn="tl">
                <a:srgbClr val="000000">
                  <a:alpha val="43137"/>
                </a:srgbClr>
              </a:outerShdw>
            </a:effectLst>
          </a:endParaRPr>
        </a:p>
      </dgm:t>
    </dgm:pt>
    <dgm:pt modelId="{447F25D6-CFE2-43F5-BE70-35E7DF0F2C6B}" type="sibTrans" cxnId="{668CE2B2-38CB-4A8D-A776-1794E54FF3C8}">
      <dgm:prSet/>
      <dgm:spPr/>
      <dgm:t>
        <a:bodyPr/>
        <a:lstStyle/>
        <a:p>
          <a:endParaRPr lang="ru-RU" sz="1100" b="1">
            <a:effectLst>
              <a:outerShdw blurRad="38100" dist="38100" dir="2700000" algn="tl">
                <a:srgbClr val="000000">
                  <a:alpha val="43137"/>
                </a:srgbClr>
              </a:outerShdw>
            </a:effectLst>
          </a:endParaRPr>
        </a:p>
      </dgm:t>
    </dgm:pt>
    <dgm:pt modelId="{35B9709B-A4AA-4A14-9508-11E86D27A53D}">
      <dgm:prSet custT="1"/>
      <dgm:spPr/>
      <dgm:t>
        <a:bodyPr/>
        <a:lstStyle/>
        <a:p>
          <a:r>
            <a:rPr lang="ru-RU" sz="1100" b="1" smtClean="0">
              <a:effectLst>
                <a:outerShdw blurRad="38100" dist="38100" dir="2700000" algn="tl">
                  <a:srgbClr val="000000">
                    <a:alpha val="43137"/>
                  </a:srgbClr>
                </a:outerShdw>
              </a:effectLst>
              <a:latin typeface="Arial Black" pitchFamily="34" charset="0"/>
            </a:rPr>
            <a:t>и реализовать проекты.</a:t>
          </a:r>
          <a:endParaRPr lang="ru-RU" sz="1100" b="1" dirty="0">
            <a:effectLst>
              <a:outerShdw blurRad="38100" dist="38100" dir="2700000" algn="tl">
                <a:srgbClr val="000000">
                  <a:alpha val="43137"/>
                </a:srgbClr>
              </a:outerShdw>
            </a:effectLst>
            <a:latin typeface="Arial Black" pitchFamily="34" charset="0"/>
          </a:endParaRPr>
        </a:p>
      </dgm:t>
    </dgm:pt>
    <dgm:pt modelId="{D40150A2-DE55-448C-9FAD-8E4874802B8A}" type="parTrans" cxnId="{A4AF7426-8B8C-4E0E-AB2F-FAFBF0E2E484}">
      <dgm:prSet/>
      <dgm:spPr/>
      <dgm:t>
        <a:bodyPr/>
        <a:lstStyle/>
        <a:p>
          <a:endParaRPr lang="ru-RU" sz="1100" b="1">
            <a:effectLst>
              <a:outerShdw blurRad="38100" dist="38100" dir="2700000" algn="tl">
                <a:srgbClr val="000000">
                  <a:alpha val="43137"/>
                </a:srgbClr>
              </a:outerShdw>
            </a:effectLst>
          </a:endParaRPr>
        </a:p>
      </dgm:t>
    </dgm:pt>
    <dgm:pt modelId="{7F2FA241-738E-4DCA-BA37-E0ED3EAF79A1}" type="sibTrans" cxnId="{A4AF7426-8B8C-4E0E-AB2F-FAFBF0E2E484}">
      <dgm:prSet/>
      <dgm:spPr/>
      <dgm:t>
        <a:bodyPr/>
        <a:lstStyle/>
        <a:p>
          <a:endParaRPr lang="ru-RU" sz="1100" b="1">
            <a:effectLst>
              <a:outerShdw blurRad="38100" dist="38100" dir="2700000" algn="tl">
                <a:srgbClr val="000000">
                  <a:alpha val="43137"/>
                </a:srgbClr>
              </a:outerShdw>
            </a:effectLst>
          </a:endParaRPr>
        </a:p>
      </dgm:t>
    </dgm:pt>
    <dgm:pt modelId="{897976D3-DE13-4CE5-A3F2-0B7B7178317B}">
      <dgm:prSet custT="1"/>
      <dgm:spPr/>
      <dgm:t>
        <a:bodyPr/>
        <a:lstStyle/>
        <a:p>
          <a:r>
            <a:rPr lang="ru-RU" sz="1100" b="1" dirty="0" smtClean="0">
              <a:effectLst>
                <a:outerShdw blurRad="38100" dist="38100" dir="2700000" algn="tl">
                  <a:srgbClr val="000000">
                    <a:alpha val="43137"/>
                  </a:srgbClr>
                </a:outerShdw>
              </a:effectLst>
              <a:latin typeface="Arial Black" pitchFamily="34" charset="0"/>
            </a:rPr>
            <a:t>20.Желание добиться успеха.</a:t>
          </a:r>
          <a:endParaRPr lang="ru-RU" sz="1100" b="1" dirty="0">
            <a:effectLst>
              <a:outerShdw blurRad="38100" dist="38100" dir="2700000" algn="tl">
                <a:srgbClr val="000000">
                  <a:alpha val="43137"/>
                </a:srgbClr>
              </a:outerShdw>
            </a:effectLst>
          </a:endParaRPr>
        </a:p>
      </dgm:t>
    </dgm:pt>
    <dgm:pt modelId="{E68D16B8-3AA7-4C4E-826C-1469EB856609}" type="parTrans" cxnId="{A254F24F-871A-4384-B904-D59D1846C972}">
      <dgm:prSet/>
      <dgm:spPr/>
      <dgm:t>
        <a:bodyPr/>
        <a:lstStyle/>
        <a:p>
          <a:endParaRPr lang="ru-RU" sz="1100" b="1">
            <a:effectLst>
              <a:outerShdw blurRad="38100" dist="38100" dir="2700000" algn="tl">
                <a:srgbClr val="000000">
                  <a:alpha val="43137"/>
                </a:srgbClr>
              </a:outerShdw>
            </a:effectLst>
          </a:endParaRPr>
        </a:p>
      </dgm:t>
    </dgm:pt>
    <dgm:pt modelId="{744EDAD3-FF23-405A-A97D-4392E6DD4BA5}" type="sibTrans" cxnId="{A254F24F-871A-4384-B904-D59D1846C972}">
      <dgm:prSet/>
      <dgm:spPr/>
      <dgm:t>
        <a:bodyPr/>
        <a:lstStyle/>
        <a:p>
          <a:endParaRPr lang="ru-RU" sz="1100" b="1">
            <a:effectLst>
              <a:outerShdw blurRad="38100" dist="38100" dir="2700000" algn="tl">
                <a:srgbClr val="000000">
                  <a:alpha val="43137"/>
                </a:srgbClr>
              </a:outerShdw>
            </a:effectLst>
          </a:endParaRPr>
        </a:p>
      </dgm:t>
    </dgm:pt>
    <dgm:pt modelId="{CFE15100-6DAB-4029-86F7-62F4ED57A4CB}" type="pres">
      <dgm:prSet presAssocID="{7B5D87DC-1812-4802-A96A-CC3095A6D511}" presName="composite" presStyleCnt="0">
        <dgm:presLayoutVars>
          <dgm:chMax val="1"/>
          <dgm:dir/>
          <dgm:resizeHandles val="exact"/>
        </dgm:presLayoutVars>
      </dgm:prSet>
      <dgm:spPr/>
      <dgm:t>
        <a:bodyPr/>
        <a:lstStyle/>
        <a:p>
          <a:endParaRPr lang="ru-RU"/>
        </a:p>
      </dgm:t>
    </dgm:pt>
    <dgm:pt modelId="{CF582814-52E6-4EDA-812D-D4DBC57CD09A}" type="pres">
      <dgm:prSet presAssocID="{7B5D87DC-1812-4802-A96A-CC3095A6D511}" presName="radial" presStyleCnt="0">
        <dgm:presLayoutVars>
          <dgm:animLvl val="ctr"/>
        </dgm:presLayoutVars>
      </dgm:prSet>
      <dgm:spPr/>
    </dgm:pt>
    <dgm:pt modelId="{2751C8CC-654B-4BF5-9D66-E153EB25CBF8}" type="pres">
      <dgm:prSet presAssocID="{49113442-F119-42BF-8ECC-A45D6EBFB19F}" presName="centerShape" presStyleLbl="vennNode1" presStyleIdx="0" presStyleCnt="11"/>
      <dgm:spPr/>
      <dgm:t>
        <a:bodyPr/>
        <a:lstStyle/>
        <a:p>
          <a:endParaRPr lang="ru-RU"/>
        </a:p>
      </dgm:t>
    </dgm:pt>
    <dgm:pt modelId="{267D0EB2-3E4D-42C5-AB0C-F8EDEB9D3B34}" type="pres">
      <dgm:prSet presAssocID="{F0264962-4331-4FBD-ACC2-CF68C0680B54}" presName="node" presStyleLbl="vennNode1" presStyleIdx="1" presStyleCnt="11">
        <dgm:presLayoutVars>
          <dgm:bulletEnabled val="1"/>
        </dgm:presLayoutVars>
      </dgm:prSet>
      <dgm:spPr/>
      <dgm:t>
        <a:bodyPr/>
        <a:lstStyle/>
        <a:p>
          <a:endParaRPr lang="ru-RU"/>
        </a:p>
      </dgm:t>
    </dgm:pt>
    <dgm:pt modelId="{4C5F21F8-91E7-4A9E-95E6-E3767517675C}" type="pres">
      <dgm:prSet presAssocID="{910D3C64-8C35-4D49-BE46-EBB0DED58356}" presName="node" presStyleLbl="vennNode1" presStyleIdx="2" presStyleCnt="11">
        <dgm:presLayoutVars>
          <dgm:bulletEnabled val="1"/>
        </dgm:presLayoutVars>
      </dgm:prSet>
      <dgm:spPr/>
      <dgm:t>
        <a:bodyPr/>
        <a:lstStyle/>
        <a:p>
          <a:endParaRPr lang="ru-RU"/>
        </a:p>
      </dgm:t>
    </dgm:pt>
    <dgm:pt modelId="{BBEEC87B-2FE9-4FA6-80DC-9987245A0DFD}" type="pres">
      <dgm:prSet presAssocID="{D67C6D72-202E-4670-B520-FEFE5AA8C893}" presName="node" presStyleLbl="vennNode1" presStyleIdx="3" presStyleCnt="11">
        <dgm:presLayoutVars>
          <dgm:bulletEnabled val="1"/>
        </dgm:presLayoutVars>
      </dgm:prSet>
      <dgm:spPr/>
      <dgm:t>
        <a:bodyPr/>
        <a:lstStyle/>
        <a:p>
          <a:endParaRPr lang="ru-RU"/>
        </a:p>
      </dgm:t>
    </dgm:pt>
    <dgm:pt modelId="{9B8A318E-CEF5-4919-BE78-3314E07584DA}" type="pres">
      <dgm:prSet presAssocID="{46F64C08-F9C6-4B7E-A485-AB8CBD388067}" presName="node" presStyleLbl="vennNode1" presStyleIdx="4" presStyleCnt="11">
        <dgm:presLayoutVars>
          <dgm:bulletEnabled val="1"/>
        </dgm:presLayoutVars>
      </dgm:prSet>
      <dgm:spPr/>
      <dgm:t>
        <a:bodyPr/>
        <a:lstStyle/>
        <a:p>
          <a:endParaRPr lang="ru-RU"/>
        </a:p>
      </dgm:t>
    </dgm:pt>
    <dgm:pt modelId="{ADEFD1FD-92DD-45C9-B06C-612FA298A221}" type="pres">
      <dgm:prSet presAssocID="{4A3562AF-8D2B-411D-8743-45E2D6F590C0}" presName="node" presStyleLbl="vennNode1" presStyleIdx="5" presStyleCnt="11">
        <dgm:presLayoutVars>
          <dgm:bulletEnabled val="1"/>
        </dgm:presLayoutVars>
      </dgm:prSet>
      <dgm:spPr/>
      <dgm:t>
        <a:bodyPr/>
        <a:lstStyle/>
        <a:p>
          <a:endParaRPr lang="ru-RU"/>
        </a:p>
      </dgm:t>
    </dgm:pt>
    <dgm:pt modelId="{C6A15751-5066-419A-A87A-ED7F86D7E6C6}" type="pres">
      <dgm:prSet presAssocID="{9B2D6E3B-131E-4261-BCAD-688561EAEA17}" presName="node" presStyleLbl="vennNode1" presStyleIdx="6" presStyleCnt="11">
        <dgm:presLayoutVars>
          <dgm:bulletEnabled val="1"/>
        </dgm:presLayoutVars>
      </dgm:prSet>
      <dgm:spPr/>
      <dgm:t>
        <a:bodyPr/>
        <a:lstStyle/>
        <a:p>
          <a:endParaRPr lang="ru-RU"/>
        </a:p>
      </dgm:t>
    </dgm:pt>
    <dgm:pt modelId="{6A41B2B4-650C-4467-8448-967500706F66}" type="pres">
      <dgm:prSet presAssocID="{F731830E-F40E-49B2-A73F-81E8F5648FC4}" presName="node" presStyleLbl="vennNode1" presStyleIdx="7" presStyleCnt="11">
        <dgm:presLayoutVars>
          <dgm:bulletEnabled val="1"/>
        </dgm:presLayoutVars>
      </dgm:prSet>
      <dgm:spPr/>
      <dgm:t>
        <a:bodyPr/>
        <a:lstStyle/>
        <a:p>
          <a:endParaRPr lang="ru-RU"/>
        </a:p>
      </dgm:t>
    </dgm:pt>
    <dgm:pt modelId="{197E716A-5E84-46EA-A232-8E66B3648D27}" type="pres">
      <dgm:prSet presAssocID="{B3C26EFA-4F41-43BB-A632-108ED1B86AA5}" presName="node" presStyleLbl="vennNode1" presStyleIdx="8" presStyleCnt="11">
        <dgm:presLayoutVars>
          <dgm:bulletEnabled val="1"/>
        </dgm:presLayoutVars>
      </dgm:prSet>
      <dgm:spPr/>
      <dgm:t>
        <a:bodyPr/>
        <a:lstStyle/>
        <a:p>
          <a:endParaRPr lang="ru-RU"/>
        </a:p>
      </dgm:t>
    </dgm:pt>
    <dgm:pt modelId="{59818560-A43F-4FE2-A9A6-AA687B182E67}" type="pres">
      <dgm:prSet presAssocID="{35B9709B-A4AA-4A14-9508-11E86D27A53D}" presName="node" presStyleLbl="vennNode1" presStyleIdx="9" presStyleCnt="11">
        <dgm:presLayoutVars>
          <dgm:bulletEnabled val="1"/>
        </dgm:presLayoutVars>
      </dgm:prSet>
      <dgm:spPr/>
      <dgm:t>
        <a:bodyPr/>
        <a:lstStyle/>
        <a:p>
          <a:endParaRPr lang="ru-RU"/>
        </a:p>
      </dgm:t>
    </dgm:pt>
    <dgm:pt modelId="{01E3F497-9CAD-4F31-AFD2-B44B663E4B9F}" type="pres">
      <dgm:prSet presAssocID="{897976D3-DE13-4CE5-A3F2-0B7B7178317B}" presName="node" presStyleLbl="vennNode1" presStyleIdx="10" presStyleCnt="11">
        <dgm:presLayoutVars>
          <dgm:bulletEnabled val="1"/>
        </dgm:presLayoutVars>
      </dgm:prSet>
      <dgm:spPr/>
      <dgm:t>
        <a:bodyPr/>
        <a:lstStyle/>
        <a:p>
          <a:endParaRPr lang="ru-RU"/>
        </a:p>
      </dgm:t>
    </dgm:pt>
  </dgm:ptLst>
  <dgm:cxnLst>
    <dgm:cxn modelId="{D3CB255A-8F2C-47C2-BD4F-FC351E4B2B12}" type="presOf" srcId="{7B5D87DC-1812-4802-A96A-CC3095A6D511}" destId="{CFE15100-6DAB-4029-86F7-62F4ED57A4CB}" srcOrd="0" destOrd="0" presId="urn:microsoft.com/office/officeart/2005/8/layout/radial3"/>
    <dgm:cxn modelId="{BBCDFBE9-A7D0-484F-9CAC-BAD0BD809FDB}" type="presOf" srcId="{D67C6D72-202E-4670-B520-FEFE5AA8C893}" destId="{BBEEC87B-2FE9-4FA6-80DC-9987245A0DFD}" srcOrd="0" destOrd="0" presId="urn:microsoft.com/office/officeart/2005/8/layout/radial3"/>
    <dgm:cxn modelId="{9C70A465-CAA6-43D1-B6C2-3615BCC6E0E3}" srcId="{49113442-F119-42BF-8ECC-A45D6EBFB19F}" destId="{D67C6D72-202E-4670-B520-FEFE5AA8C893}" srcOrd="2" destOrd="0" parTransId="{DB606523-2962-48D9-8FB4-1EF6A619CA82}" sibTransId="{7972E384-E765-45C8-A968-DA8BB914AD65}"/>
    <dgm:cxn modelId="{A254F24F-871A-4384-B904-D59D1846C972}" srcId="{49113442-F119-42BF-8ECC-A45D6EBFB19F}" destId="{897976D3-DE13-4CE5-A3F2-0B7B7178317B}" srcOrd="9" destOrd="0" parTransId="{E68D16B8-3AA7-4C4E-826C-1469EB856609}" sibTransId="{744EDAD3-FF23-405A-A97D-4392E6DD4BA5}"/>
    <dgm:cxn modelId="{6669B174-D432-4E96-AE94-51CC9F55D2F6}" type="presOf" srcId="{35B9709B-A4AA-4A14-9508-11E86D27A53D}" destId="{59818560-A43F-4FE2-A9A6-AA687B182E67}" srcOrd="0" destOrd="0" presId="urn:microsoft.com/office/officeart/2005/8/layout/radial3"/>
    <dgm:cxn modelId="{A4AF7426-8B8C-4E0E-AB2F-FAFBF0E2E484}" srcId="{49113442-F119-42BF-8ECC-A45D6EBFB19F}" destId="{35B9709B-A4AA-4A14-9508-11E86D27A53D}" srcOrd="8" destOrd="0" parTransId="{D40150A2-DE55-448C-9FAD-8E4874802B8A}" sibTransId="{7F2FA241-738E-4DCA-BA37-E0ED3EAF79A1}"/>
    <dgm:cxn modelId="{D0FE5666-1E14-4835-BB94-F0595F4C1624}" srcId="{49113442-F119-42BF-8ECC-A45D6EBFB19F}" destId="{910D3C64-8C35-4D49-BE46-EBB0DED58356}" srcOrd="1" destOrd="0" parTransId="{5045AEA5-A7D6-4A1A-B8BE-B8A8ACB0652E}" sibTransId="{A65225D6-E0B5-4E24-A692-3E80A81D57F4}"/>
    <dgm:cxn modelId="{4BA895C4-D72C-4B6A-9801-85CC371A1669}" type="presOf" srcId="{B3C26EFA-4F41-43BB-A632-108ED1B86AA5}" destId="{197E716A-5E84-46EA-A232-8E66B3648D27}" srcOrd="0" destOrd="0" presId="urn:microsoft.com/office/officeart/2005/8/layout/radial3"/>
    <dgm:cxn modelId="{47BD67A5-A35E-49AD-BA74-140B58827BB1}" type="presOf" srcId="{910D3C64-8C35-4D49-BE46-EBB0DED58356}" destId="{4C5F21F8-91E7-4A9E-95E6-E3767517675C}" srcOrd="0" destOrd="0" presId="urn:microsoft.com/office/officeart/2005/8/layout/radial3"/>
    <dgm:cxn modelId="{575222A2-3DC5-47B0-84CC-0AEFE526AB75}" type="presOf" srcId="{897976D3-DE13-4CE5-A3F2-0B7B7178317B}" destId="{01E3F497-9CAD-4F31-AFD2-B44B663E4B9F}" srcOrd="0" destOrd="0" presId="urn:microsoft.com/office/officeart/2005/8/layout/radial3"/>
    <dgm:cxn modelId="{668CE2B2-38CB-4A8D-A776-1794E54FF3C8}" srcId="{49113442-F119-42BF-8ECC-A45D6EBFB19F}" destId="{B3C26EFA-4F41-43BB-A632-108ED1B86AA5}" srcOrd="7" destOrd="0" parTransId="{F4237A36-1632-49DC-8129-0C8E2046B366}" sibTransId="{447F25D6-CFE2-43F5-BE70-35E7DF0F2C6B}"/>
    <dgm:cxn modelId="{70F50A8A-9B51-444C-87A0-6B3AC0D8414C}" type="presOf" srcId="{F731830E-F40E-49B2-A73F-81E8F5648FC4}" destId="{6A41B2B4-650C-4467-8448-967500706F66}" srcOrd="0" destOrd="0" presId="urn:microsoft.com/office/officeart/2005/8/layout/radial3"/>
    <dgm:cxn modelId="{7E39D06C-FB85-4A8E-8F78-A3340B1E43E4}" type="presOf" srcId="{4A3562AF-8D2B-411D-8743-45E2D6F590C0}" destId="{ADEFD1FD-92DD-45C9-B06C-612FA298A221}" srcOrd="0" destOrd="0" presId="urn:microsoft.com/office/officeart/2005/8/layout/radial3"/>
    <dgm:cxn modelId="{205037CD-1E90-4701-94FA-794A1819046A}" srcId="{49113442-F119-42BF-8ECC-A45D6EBFB19F}" destId="{F731830E-F40E-49B2-A73F-81E8F5648FC4}" srcOrd="6" destOrd="0" parTransId="{B4E3760E-C987-4682-B37E-DE388E50581C}" sibTransId="{4A292576-A62B-415A-884C-035FE10613CE}"/>
    <dgm:cxn modelId="{F5B6451D-999E-4CE1-9D1D-DDFA2AA7CEEF}" srcId="{49113442-F119-42BF-8ECC-A45D6EBFB19F}" destId="{46F64C08-F9C6-4B7E-A485-AB8CBD388067}" srcOrd="3" destOrd="0" parTransId="{8760A2C6-7C22-4BD6-861D-B6C18681AAA4}" sibTransId="{C510CFA9-836E-4CD4-AD14-C2616F1BF35E}"/>
    <dgm:cxn modelId="{807DB30F-C268-43EF-B6CD-3DD29D37DA69}" srcId="{49113442-F119-42BF-8ECC-A45D6EBFB19F}" destId="{9B2D6E3B-131E-4261-BCAD-688561EAEA17}" srcOrd="5" destOrd="0" parTransId="{4B042773-A3CA-4A77-A061-7AF46E50A81F}" sibTransId="{B91BA4EE-F425-4799-AEC3-8557A7188601}"/>
    <dgm:cxn modelId="{CF3DB8B6-CFB1-47F1-8D7E-A082E0AD4CF0}" type="presOf" srcId="{F0264962-4331-4FBD-ACC2-CF68C0680B54}" destId="{267D0EB2-3E4D-42C5-AB0C-F8EDEB9D3B34}" srcOrd="0" destOrd="0" presId="urn:microsoft.com/office/officeart/2005/8/layout/radial3"/>
    <dgm:cxn modelId="{153F1754-6771-4435-9A1F-1DE9EF02AFD6}" srcId="{7B5D87DC-1812-4802-A96A-CC3095A6D511}" destId="{49113442-F119-42BF-8ECC-A45D6EBFB19F}" srcOrd="0" destOrd="0" parTransId="{5758A756-D15B-4530-A3F3-B2F6FB9E02FD}" sibTransId="{29C70E7E-0D34-48ED-B631-7A7B3AC74246}"/>
    <dgm:cxn modelId="{11F266B7-413E-4AC2-B33C-E6AD6A6D2B89}" srcId="{49113442-F119-42BF-8ECC-A45D6EBFB19F}" destId="{4A3562AF-8D2B-411D-8743-45E2D6F590C0}" srcOrd="4" destOrd="0" parTransId="{0B0F2392-D1F0-47A1-B3EE-7AA85E2D3527}" sibTransId="{522E4D4C-6DDC-4D92-9B96-A08BA05144B9}"/>
    <dgm:cxn modelId="{DDABF3E9-8D4A-4A22-B880-FD39CC87610A}" type="presOf" srcId="{49113442-F119-42BF-8ECC-A45D6EBFB19F}" destId="{2751C8CC-654B-4BF5-9D66-E153EB25CBF8}" srcOrd="0" destOrd="0" presId="urn:microsoft.com/office/officeart/2005/8/layout/radial3"/>
    <dgm:cxn modelId="{E62572EF-E664-4A4F-A791-13CBCED2F671}" type="presOf" srcId="{46F64C08-F9C6-4B7E-A485-AB8CBD388067}" destId="{9B8A318E-CEF5-4919-BE78-3314E07584DA}" srcOrd="0" destOrd="0" presId="urn:microsoft.com/office/officeart/2005/8/layout/radial3"/>
    <dgm:cxn modelId="{B5A0788E-592F-4C1F-8F8E-A5A48AF6188D}" srcId="{49113442-F119-42BF-8ECC-A45D6EBFB19F}" destId="{F0264962-4331-4FBD-ACC2-CF68C0680B54}" srcOrd="0" destOrd="0" parTransId="{232A8566-ECA3-43BA-BA79-BBD0A72FABD5}" sibTransId="{3956A337-3F18-42C7-9BC9-DE8D875F935E}"/>
    <dgm:cxn modelId="{118FD9A9-F943-4F45-ADE8-CA705436CA3B}" type="presOf" srcId="{9B2D6E3B-131E-4261-BCAD-688561EAEA17}" destId="{C6A15751-5066-419A-A87A-ED7F86D7E6C6}" srcOrd="0" destOrd="0" presId="urn:microsoft.com/office/officeart/2005/8/layout/radial3"/>
    <dgm:cxn modelId="{1D8FA32C-F8A2-4704-9ABD-0F4D53FF320C}" type="presParOf" srcId="{CFE15100-6DAB-4029-86F7-62F4ED57A4CB}" destId="{CF582814-52E6-4EDA-812D-D4DBC57CD09A}" srcOrd="0" destOrd="0" presId="urn:microsoft.com/office/officeart/2005/8/layout/radial3"/>
    <dgm:cxn modelId="{7942C610-816E-49F8-B99E-E7C8795422AB}" type="presParOf" srcId="{CF582814-52E6-4EDA-812D-D4DBC57CD09A}" destId="{2751C8CC-654B-4BF5-9D66-E153EB25CBF8}" srcOrd="0" destOrd="0" presId="urn:microsoft.com/office/officeart/2005/8/layout/radial3"/>
    <dgm:cxn modelId="{8776AF63-5184-4ED2-A943-D552E50BDF14}" type="presParOf" srcId="{CF582814-52E6-4EDA-812D-D4DBC57CD09A}" destId="{267D0EB2-3E4D-42C5-AB0C-F8EDEB9D3B34}" srcOrd="1" destOrd="0" presId="urn:microsoft.com/office/officeart/2005/8/layout/radial3"/>
    <dgm:cxn modelId="{3E43DA7B-57A5-4A62-8430-C55E05A49C8B}" type="presParOf" srcId="{CF582814-52E6-4EDA-812D-D4DBC57CD09A}" destId="{4C5F21F8-91E7-4A9E-95E6-E3767517675C}" srcOrd="2" destOrd="0" presId="urn:microsoft.com/office/officeart/2005/8/layout/radial3"/>
    <dgm:cxn modelId="{9E6B39E3-6D80-4038-B625-403B1E815791}" type="presParOf" srcId="{CF582814-52E6-4EDA-812D-D4DBC57CD09A}" destId="{BBEEC87B-2FE9-4FA6-80DC-9987245A0DFD}" srcOrd="3" destOrd="0" presId="urn:microsoft.com/office/officeart/2005/8/layout/radial3"/>
    <dgm:cxn modelId="{5A32FA5C-868B-46E3-8338-A19828BDFD35}" type="presParOf" srcId="{CF582814-52E6-4EDA-812D-D4DBC57CD09A}" destId="{9B8A318E-CEF5-4919-BE78-3314E07584DA}" srcOrd="4" destOrd="0" presId="urn:microsoft.com/office/officeart/2005/8/layout/radial3"/>
    <dgm:cxn modelId="{4A40828B-3269-47E1-BC0A-149A2ACE9200}" type="presParOf" srcId="{CF582814-52E6-4EDA-812D-D4DBC57CD09A}" destId="{ADEFD1FD-92DD-45C9-B06C-612FA298A221}" srcOrd="5" destOrd="0" presId="urn:microsoft.com/office/officeart/2005/8/layout/radial3"/>
    <dgm:cxn modelId="{8B240826-6456-4420-A37F-25F00A1CA85E}" type="presParOf" srcId="{CF582814-52E6-4EDA-812D-D4DBC57CD09A}" destId="{C6A15751-5066-419A-A87A-ED7F86D7E6C6}" srcOrd="6" destOrd="0" presId="urn:microsoft.com/office/officeart/2005/8/layout/radial3"/>
    <dgm:cxn modelId="{06D46CBB-E57D-4C41-B79B-286794A075B5}" type="presParOf" srcId="{CF582814-52E6-4EDA-812D-D4DBC57CD09A}" destId="{6A41B2B4-650C-4467-8448-967500706F66}" srcOrd="7" destOrd="0" presId="urn:microsoft.com/office/officeart/2005/8/layout/radial3"/>
    <dgm:cxn modelId="{51C66EC4-34C6-4E9A-A6BC-9C163397C463}" type="presParOf" srcId="{CF582814-52E6-4EDA-812D-D4DBC57CD09A}" destId="{197E716A-5E84-46EA-A232-8E66B3648D27}" srcOrd="8" destOrd="0" presId="urn:microsoft.com/office/officeart/2005/8/layout/radial3"/>
    <dgm:cxn modelId="{84843DD6-E317-4C32-B82E-E0EF78E7C7A8}" type="presParOf" srcId="{CF582814-52E6-4EDA-812D-D4DBC57CD09A}" destId="{59818560-A43F-4FE2-A9A6-AA687B182E67}" srcOrd="9" destOrd="0" presId="urn:microsoft.com/office/officeart/2005/8/layout/radial3"/>
    <dgm:cxn modelId="{D6F3AD56-BBD1-43F1-B963-ABDCC824FB1D}" type="presParOf" srcId="{CF582814-52E6-4EDA-812D-D4DBC57CD09A}" destId="{01E3F497-9CAD-4F31-AFD2-B44B663E4B9F}"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00BC66-DD80-4292-A1FC-DBE70D702724}" type="doc">
      <dgm:prSet loTypeId="urn:microsoft.com/office/officeart/2005/8/layout/cycle2" loCatId="cycle" qsTypeId="urn:microsoft.com/office/officeart/2005/8/quickstyle/simple5" qsCatId="simple" csTypeId="urn:microsoft.com/office/officeart/2005/8/colors/accent0_3" csCatId="mainScheme" phldr="1"/>
      <dgm:spPr/>
      <dgm:t>
        <a:bodyPr/>
        <a:lstStyle/>
        <a:p>
          <a:endParaRPr lang="ru-RU"/>
        </a:p>
      </dgm:t>
    </dgm:pt>
    <dgm:pt modelId="{7674553E-3A64-40DB-A07A-672C23F2C322}">
      <dgm:prSet phldrT="[Текст]" custT="1"/>
      <dgm:spPr/>
      <dgm:t>
        <a:bodyPr/>
        <a:lstStyle/>
        <a:p>
          <a:r>
            <a:rPr lang="ru-RU" sz="1200" b="1" dirty="0" smtClean="0">
              <a:effectLst>
                <a:outerShdw blurRad="38100" dist="38100" dir="2700000" algn="tl">
                  <a:srgbClr val="000000">
                    <a:alpha val="43137"/>
                  </a:srgbClr>
                </a:outerShdw>
              </a:effectLst>
              <a:latin typeface="Arial Black" pitchFamily="34" charset="0"/>
            </a:rPr>
            <a:t>- анализировать свои действия, самостоятельно принимать решения, прогнозируя их возможные последствия;</a:t>
          </a:r>
          <a:endParaRPr lang="ru-RU" sz="1200" b="1" dirty="0">
            <a:effectLst>
              <a:outerShdw blurRad="38100" dist="38100" dir="2700000" algn="tl">
                <a:srgbClr val="000000">
                  <a:alpha val="43137"/>
                </a:srgbClr>
              </a:outerShdw>
            </a:effectLst>
          </a:endParaRPr>
        </a:p>
      </dgm:t>
    </dgm:pt>
    <dgm:pt modelId="{7B87FEBC-8427-4069-B75B-07A1259615B8}" type="parTrans" cxnId="{FFFE1ED7-CA9C-4D53-BEF0-A56B13A79D08}">
      <dgm:prSet/>
      <dgm:spPr/>
      <dgm:t>
        <a:bodyPr/>
        <a:lstStyle/>
        <a:p>
          <a:endParaRPr lang="ru-RU" sz="1200" b="1">
            <a:effectLst>
              <a:outerShdw blurRad="38100" dist="38100" dir="2700000" algn="tl">
                <a:srgbClr val="000000">
                  <a:alpha val="43137"/>
                </a:srgbClr>
              </a:outerShdw>
            </a:effectLst>
          </a:endParaRPr>
        </a:p>
      </dgm:t>
    </dgm:pt>
    <dgm:pt modelId="{8091D218-29A0-4A6F-AC38-ECE313D17B47}" type="sibTrans" cxnId="{FFFE1ED7-CA9C-4D53-BEF0-A56B13A79D08}">
      <dgm:prSet custT="1"/>
      <dgm:spPr/>
      <dgm:t>
        <a:bodyPr/>
        <a:lstStyle/>
        <a:p>
          <a:endParaRPr lang="ru-RU" sz="1200" b="1">
            <a:effectLst>
              <a:outerShdw blurRad="38100" dist="38100" dir="2700000" algn="tl">
                <a:srgbClr val="000000">
                  <a:alpha val="43137"/>
                </a:srgbClr>
              </a:outerShdw>
            </a:effectLst>
          </a:endParaRPr>
        </a:p>
      </dgm:t>
    </dgm:pt>
    <dgm:pt modelId="{3B19B9AC-2528-48BE-BE9D-FCAF714D21C1}">
      <dgm:prSet phldrT="[Текст]" custT="1"/>
      <dgm:spPr/>
      <dgm:t>
        <a:bodyPr/>
        <a:lstStyle/>
        <a:p>
          <a:r>
            <a:rPr lang="ru-RU" sz="1200" b="1" dirty="0" smtClean="0">
              <a:effectLst>
                <a:outerShdw blurRad="38100" dist="38100" dir="2700000" algn="tl">
                  <a:srgbClr val="000000">
                    <a:alpha val="43137"/>
                  </a:srgbClr>
                </a:outerShdw>
              </a:effectLst>
              <a:latin typeface="Arial Black" pitchFamily="34" charset="0"/>
            </a:rPr>
            <a:t>- отличаться мобильностью;</a:t>
          </a:r>
          <a:endParaRPr lang="ru-RU" sz="1200" b="1" dirty="0">
            <a:effectLst>
              <a:outerShdw blurRad="38100" dist="38100" dir="2700000" algn="tl">
                <a:srgbClr val="000000">
                  <a:alpha val="43137"/>
                </a:srgbClr>
              </a:outerShdw>
            </a:effectLst>
          </a:endParaRPr>
        </a:p>
      </dgm:t>
    </dgm:pt>
    <dgm:pt modelId="{C931B5E7-4826-4916-86DF-393E0E83D516}" type="parTrans" cxnId="{338D2941-3DBF-4787-9C8C-21DF50003C52}">
      <dgm:prSet/>
      <dgm:spPr/>
      <dgm:t>
        <a:bodyPr/>
        <a:lstStyle/>
        <a:p>
          <a:endParaRPr lang="ru-RU" sz="1200" b="1">
            <a:effectLst>
              <a:outerShdw blurRad="38100" dist="38100" dir="2700000" algn="tl">
                <a:srgbClr val="000000">
                  <a:alpha val="43137"/>
                </a:srgbClr>
              </a:outerShdw>
            </a:effectLst>
          </a:endParaRPr>
        </a:p>
      </dgm:t>
    </dgm:pt>
    <dgm:pt modelId="{9FF0C02B-7380-4C3E-8270-BC0740052356}" type="sibTrans" cxnId="{338D2941-3DBF-4787-9C8C-21DF50003C52}">
      <dgm:prSet custT="1"/>
      <dgm:spPr/>
      <dgm:t>
        <a:bodyPr/>
        <a:lstStyle/>
        <a:p>
          <a:endParaRPr lang="ru-RU" sz="1200" b="1">
            <a:effectLst>
              <a:outerShdw blurRad="38100" dist="38100" dir="2700000" algn="tl">
                <a:srgbClr val="000000">
                  <a:alpha val="43137"/>
                </a:srgbClr>
              </a:outerShdw>
            </a:effectLst>
          </a:endParaRPr>
        </a:p>
      </dgm:t>
    </dgm:pt>
    <dgm:pt modelId="{460FCEDC-C146-46F8-BEBC-0C82FAC02DBE}">
      <dgm:prSet phldrT="[Текст]" custT="1"/>
      <dgm:spPr/>
      <dgm:t>
        <a:bodyPr/>
        <a:lstStyle/>
        <a:p>
          <a:r>
            <a:rPr lang="ru-RU" sz="1200" b="1" dirty="0" smtClean="0">
              <a:effectLst>
                <a:outerShdw blurRad="38100" dist="38100" dir="2700000" algn="tl">
                  <a:srgbClr val="000000">
                    <a:alpha val="43137"/>
                  </a:srgbClr>
                </a:outerShdw>
              </a:effectLst>
              <a:latin typeface="Arial Black" pitchFamily="34" charset="0"/>
            </a:rPr>
            <a:t>- быть способны к сотрудничеству;</a:t>
          </a:r>
          <a:endParaRPr lang="ru-RU" sz="1200" b="1" dirty="0">
            <a:effectLst>
              <a:outerShdw blurRad="38100" dist="38100" dir="2700000" algn="tl">
                <a:srgbClr val="000000">
                  <a:alpha val="43137"/>
                </a:srgbClr>
              </a:outerShdw>
            </a:effectLst>
          </a:endParaRPr>
        </a:p>
      </dgm:t>
    </dgm:pt>
    <dgm:pt modelId="{8956FF1E-03CB-438D-BDAF-3BAF88D46452}" type="parTrans" cxnId="{6F89EC86-6810-4BC3-BF1E-FE1D5FEFF4FC}">
      <dgm:prSet/>
      <dgm:spPr/>
      <dgm:t>
        <a:bodyPr/>
        <a:lstStyle/>
        <a:p>
          <a:endParaRPr lang="ru-RU" sz="1200" b="1">
            <a:effectLst>
              <a:outerShdw blurRad="38100" dist="38100" dir="2700000" algn="tl">
                <a:srgbClr val="000000">
                  <a:alpha val="43137"/>
                </a:srgbClr>
              </a:outerShdw>
            </a:effectLst>
          </a:endParaRPr>
        </a:p>
      </dgm:t>
    </dgm:pt>
    <dgm:pt modelId="{7F52FDE6-8DA9-4BE3-8901-9BA2CBE0FEA6}" type="sibTrans" cxnId="{6F89EC86-6810-4BC3-BF1E-FE1D5FEFF4FC}">
      <dgm:prSet custT="1"/>
      <dgm:spPr/>
      <dgm:t>
        <a:bodyPr/>
        <a:lstStyle/>
        <a:p>
          <a:endParaRPr lang="ru-RU" sz="1200" b="1">
            <a:effectLst>
              <a:outerShdw blurRad="38100" dist="38100" dir="2700000" algn="tl">
                <a:srgbClr val="000000">
                  <a:alpha val="43137"/>
                </a:srgbClr>
              </a:outerShdw>
            </a:effectLst>
          </a:endParaRPr>
        </a:p>
      </dgm:t>
    </dgm:pt>
    <dgm:pt modelId="{BD68B3C8-88A9-4203-A33C-94FC8F86D7EC}">
      <dgm:prSet phldrT="[Текст]" custT="1"/>
      <dgm:spPr/>
      <dgm:t>
        <a:bodyPr/>
        <a:lstStyle/>
        <a:p>
          <a:r>
            <a:rPr lang="ru-RU" sz="1100" b="1" dirty="0" smtClean="0">
              <a:effectLst>
                <a:outerShdw blurRad="38100" dist="38100" dir="2700000" algn="tl">
                  <a:srgbClr val="000000">
                    <a:alpha val="43137"/>
                  </a:srgbClr>
                </a:outerShdw>
              </a:effectLst>
              <a:latin typeface="Arial Black" pitchFamily="34" charset="0"/>
            </a:rPr>
            <a:t>- обладать чувством ответственности за судьбу страны, ее социально-экономическое процветание.</a:t>
          </a:r>
          <a:endParaRPr lang="ru-RU" sz="1100" b="1" dirty="0">
            <a:effectLst>
              <a:outerShdw blurRad="38100" dist="38100" dir="2700000" algn="tl">
                <a:srgbClr val="000000">
                  <a:alpha val="43137"/>
                </a:srgbClr>
              </a:outerShdw>
            </a:effectLst>
          </a:endParaRPr>
        </a:p>
      </dgm:t>
    </dgm:pt>
    <dgm:pt modelId="{2099E71E-B116-4898-8591-021D9BD18CF9}" type="parTrans" cxnId="{77497011-FE64-48AA-B588-2B2BF909A657}">
      <dgm:prSet/>
      <dgm:spPr/>
      <dgm:t>
        <a:bodyPr/>
        <a:lstStyle/>
        <a:p>
          <a:endParaRPr lang="ru-RU" sz="1200" b="1">
            <a:effectLst>
              <a:outerShdw blurRad="38100" dist="38100" dir="2700000" algn="tl">
                <a:srgbClr val="000000">
                  <a:alpha val="43137"/>
                </a:srgbClr>
              </a:outerShdw>
            </a:effectLst>
          </a:endParaRPr>
        </a:p>
      </dgm:t>
    </dgm:pt>
    <dgm:pt modelId="{D7D6B3F0-61EC-4866-810F-C6549D598A0A}" type="sibTrans" cxnId="{77497011-FE64-48AA-B588-2B2BF909A657}">
      <dgm:prSet custT="1"/>
      <dgm:spPr/>
      <dgm:t>
        <a:bodyPr/>
        <a:lstStyle/>
        <a:p>
          <a:endParaRPr lang="ru-RU" sz="1200" b="1">
            <a:effectLst>
              <a:outerShdw blurRad="38100" dist="38100" dir="2700000" algn="tl">
                <a:srgbClr val="000000">
                  <a:alpha val="43137"/>
                </a:srgbClr>
              </a:outerShdw>
            </a:effectLst>
          </a:endParaRPr>
        </a:p>
      </dgm:t>
    </dgm:pt>
    <dgm:pt modelId="{1F47DEA5-3053-46AF-A2BF-CFF3B1A805BD}" type="pres">
      <dgm:prSet presAssocID="{6600BC66-DD80-4292-A1FC-DBE70D702724}" presName="cycle" presStyleCnt="0">
        <dgm:presLayoutVars>
          <dgm:dir/>
          <dgm:resizeHandles val="exact"/>
        </dgm:presLayoutVars>
      </dgm:prSet>
      <dgm:spPr/>
      <dgm:t>
        <a:bodyPr/>
        <a:lstStyle/>
        <a:p>
          <a:endParaRPr lang="ru-RU"/>
        </a:p>
      </dgm:t>
    </dgm:pt>
    <dgm:pt modelId="{3D5A8BD5-D2AF-4047-B49D-78BF044DFDF9}" type="pres">
      <dgm:prSet presAssocID="{7674553E-3A64-40DB-A07A-672C23F2C322}" presName="node" presStyleLbl="node1" presStyleIdx="0" presStyleCnt="4" custScaleX="272259">
        <dgm:presLayoutVars>
          <dgm:bulletEnabled val="1"/>
        </dgm:presLayoutVars>
      </dgm:prSet>
      <dgm:spPr/>
      <dgm:t>
        <a:bodyPr/>
        <a:lstStyle/>
        <a:p>
          <a:endParaRPr lang="ru-RU"/>
        </a:p>
      </dgm:t>
    </dgm:pt>
    <dgm:pt modelId="{0E4BAB8D-1310-49BB-9E3D-DB229D0261C4}" type="pres">
      <dgm:prSet presAssocID="{8091D218-29A0-4A6F-AC38-ECE313D17B47}" presName="sibTrans" presStyleLbl="sibTrans2D1" presStyleIdx="0" presStyleCnt="4"/>
      <dgm:spPr/>
      <dgm:t>
        <a:bodyPr/>
        <a:lstStyle/>
        <a:p>
          <a:endParaRPr lang="ru-RU"/>
        </a:p>
      </dgm:t>
    </dgm:pt>
    <dgm:pt modelId="{7AEE1C67-12B6-449D-B40D-67811468DC31}" type="pres">
      <dgm:prSet presAssocID="{8091D218-29A0-4A6F-AC38-ECE313D17B47}" presName="connectorText" presStyleLbl="sibTrans2D1" presStyleIdx="0" presStyleCnt="4"/>
      <dgm:spPr/>
      <dgm:t>
        <a:bodyPr/>
        <a:lstStyle/>
        <a:p>
          <a:endParaRPr lang="ru-RU"/>
        </a:p>
      </dgm:t>
    </dgm:pt>
    <dgm:pt modelId="{5990FD8A-8095-4D22-92BE-C10EF82B41DC}" type="pres">
      <dgm:prSet presAssocID="{3B19B9AC-2528-48BE-BE9D-FCAF714D21C1}" presName="node" presStyleLbl="node1" presStyleIdx="1" presStyleCnt="4" custScaleX="173007" custRadScaleRad="199139" custRadScaleInc="-637">
        <dgm:presLayoutVars>
          <dgm:bulletEnabled val="1"/>
        </dgm:presLayoutVars>
      </dgm:prSet>
      <dgm:spPr/>
      <dgm:t>
        <a:bodyPr/>
        <a:lstStyle/>
        <a:p>
          <a:endParaRPr lang="ru-RU"/>
        </a:p>
      </dgm:t>
    </dgm:pt>
    <dgm:pt modelId="{366284CC-6FD2-4703-BCB2-BC177806AE86}" type="pres">
      <dgm:prSet presAssocID="{9FF0C02B-7380-4C3E-8270-BC0740052356}" presName="sibTrans" presStyleLbl="sibTrans2D1" presStyleIdx="1" presStyleCnt="4"/>
      <dgm:spPr/>
      <dgm:t>
        <a:bodyPr/>
        <a:lstStyle/>
        <a:p>
          <a:endParaRPr lang="ru-RU"/>
        </a:p>
      </dgm:t>
    </dgm:pt>
    <dgm:pt modelId="{03CD2705-BCA4-492B-88E0-8B38ACBBA1DB}" type="pres">
      <dgm:prSet presAssocID="{9FF0C02B-7380-4C3E-8270-BC0740052356}" presName="connectorText" presStyleLbl="sibTrans2D1" presStyleIdx="1" presStyleCnt="4"/>
      <dgm:spPr/>
      <dgm:t>
        <a:bodyPr/>
        <a:lstStyle/>
        <a:p>
          <a:endParaRPr lang="ru-RU"/>
        </a:p>
      </dgm:t>
    </dgm:pt>
    <dgm:pt modelId="{E5628E7F-82AF-49DD-B893-AB8FBEA19437}" type="pres">
      <dgm:prSet presAssocID="{460FCEDC-C146-46F8-BEBC-0C82FAC02DBE}" presName="node" presStyleLbl="node1" presStyleIdx="2" presStyleCnt="4" custScaleX="176158">
        <dgm:presLayoutVars>
          <dgm:bulletEnabled val="1"/>
        </dgm:presLayoutVars>
      </dgm:prSet>
      <dgm:spPr/>
      <dgm:t>
        <a:bodyPr/>
        <a:lstStyle/>
        <a:p>
          <a:endParaRPr lang="ru-RU"/>
        </a:p>
      </dgm:t>
    </dgm:pt>
    <dgm:pt modelId="{BAAF3902-5069-422C-BCAC-85169759E105}" type="pres">
      <dgm:prSet presAssocID="{7F52FDE6-8DA9-4BE3-8901-9BA2CBE0FEA6}" presName="sibTrans" presStyleLbl="sibTrans2D1" presStyleIdx="2" presStyleCnt="4"/>
      <dgm:spPr/>
      <dgm:t>
        <a:bodyPr/>
        <a:lstStyle/>
        <a:p>
          <a:endParaRPr lang="ru-RU"/>
        </a:p>
      </dgm:t>
    </dgm:pt>
    <dgm:pt modelId="{F187E5AC-F465-4CB7-84D0-9596839DE8C5}" type="pres">
      <dgm:prSet presAssocID="{7F52FDE6-8DA9-4BE3-8901-9BA2CBE0FEA6}" presName="connectorText" presStyleLbl="sibTrans2D1" presStyleIdx="2" presStyleCnt="4"/>
      <dgm:spPr/>
      <dgm:t>
        <a:bodyPr/>
        <a:lstStyle/>
        <a:p>
          <a:endParaRPr lang="ru-RU"/>
        </a:p>
      </dgm:t>
    </dgm:pt>
    <dgm:pt modelId="{F725B88B-8526-4554-817B-DE93DCF7AB79}" type="pres">
      <dgm:prSet presAssocID="{BD68B3C8-88A9-4203-A33C-94FC8F86D7EC}" presName="node" presStyleLbl="node1" presStyleIdx="3" presStyleCnt="4" custScaleX="207373" custRadScaleRad="192685" custRadScaleInc="658">
        <dgm:presLayoutVars>
          <dgm:bulletEnabled val="1"/>
        </dgm:presLayoutVars>
      </dgm:prSet>
      <dgm:spPr/>
      <dgm:t>
        <a:bodyPr/>
        <a:lstStyle/>
        <a:p>
          <a:endParaRPr lang="ru-RU"/>
        </a:p>
      </dgm:t>
    </dgm:pt>
    <dgm:pt modelId="{E78377C9-4063-43E5-91DF-94CBD8E5C90D}" type="pres">
      <dgm:prSet presAssocID="{D7D6B3F0-61EC-4866-810F-C6549D598A0A}" presName="sibTrans" presStyleLbl="sibTrans2D1" presStyleIdx="3" presStyleCnt="4"/>
      <dgm:spPr/>
      <dgm:t>
        <a:bodyPr/>
        <a:lstStyle/>
        <a:p>
          <a:endParaRPr lang="ru-RU"/>
        </a:p>
      </dgm:t>
    </dgm:pt>
    <dgm:pt modelId="{7F8AEEC5-DBD1-414E-A017-09B7BB4B8409}" type="pres">
      <dgm:prSet presAssocID="{D7D6B3F0-61EC-4866-810F-C6549D598A0A}" presName="connectorText" presStyleLbl="sibTrans2D1" presStyleIdx="3" presStyleCnt="4"/>
      <dgm:spPr/>
      <dgm:t>
        <a:bodyPr/>
        <a:lstStyle/>
        <a:p>
          <a:endParaRPr lang="ru-RU"/>
        </a:p>
      </dgm:t>
    </dgm:pt>
  </dgm:ptLst>
  <dgm:cxnLst>
    <dgm:cxn modelId="{B3B9F3EB-6203-4CA0-ACF7-E5443EB38F0C}" type="presOf" srcId="{3B19B9AC-2528-48BE-BE9D-FCAF714D21C1}" destId="{5990FD8A-8095-4D22-92BE-C10EF82B41DC}" srcOrd="0" destOrd="0" presId="urn:microsoft.com/office/officeart/2005/8/layout/cycle2"/>
    <dgm:cxn modelId="{A940E992-0134-4874-96BE-1EF6362BE410}" type="presOf" srcId="{8091D218-29A0-4A6F-AC38-ECE313D17B47}" destId="{7AEE1C67-12B6-449D-B40D-67811468DC31}" srcOrd="1" destOrd="0" presId="urn:microsoft.com/office/officeart/2005/8/layout/cycle2"/>
    <dgm:cxn modelId="{6F89EC86-6810-4BC3-BF1E-FE1D5FEFF4FC}" srcId="{6600BC66-DD80-4292-A1FC-DBE70D702724}" destId="{460FCEDC-C146-46F8-BEBC-0C82FAC02DBE}" srcOrd="2" destOrd="0" parTransId="{8956FF1E-03CB-438D-BDAF-3BAF88D46452}" sibTransId="{7F52FDE6-8DA9-4BE3-8901-9BA2CBE0FEA6}"/>
    <dgm:cxn modelId="{338D2941-3DBF-4787-9C8C-21DF50003C52}" srcId="{6600BC66-DD80-4292-A1FC-DBE70D702724}" destId="{3B19B9AC-2528-48BE-BE9D-FCAF714D21C1}" srcOrd="1" destOrd="0" parTransId="{C931B5E7-4826-4916-86DF-393E0E83D516}" sibTransId="{9FF0C02B-7380-4C3E-8270-BC0740052356}"/>
    <dgm:cxn modelId="{B5F724A3-9669-49E8-9FB8-8C2AB4D3B481}" type="presOf" srcId="{9FF0C02B-7380-4C3E-8270-BC0740052356}" destId="{03CD2705-BCA4-492B-88E0-8B38ACBBA1DB}" srcOrd="1" destOrd="0" presId="urn:microsoft.com/office/officeart/2005/8/layout/cycle2"/>
    <dgm:cxn modelId="{A2489EBB-BE3E-49C1-9EBD-9DC738B08C8F}" type="presOf" srcId="{D7D6B3F0-61EC-4866-810F-C6549D598A0A}" destId="{E78377C9-4063-43E5-91DF-94CBD8E5C90D}" srcOrd="0" destOrd="0" presId="urn:microsoft.com/office/officeart/2005/8/layout/cycle2"/>
    <dgm:cxn modelId="{7A8C9184-3BB4-4736-A057-A6412B1CC52A}" type="presOf" srcId="{D7D6B3F0-61EC-4866-810F-C6549D598A0A}" destId="{7F8AEEC5-DBD1-414E-A017-09B7BB4B8409}" srcOrd="1" destOrd="0" presId="urn:microsoft.com/office/officeart/2005/8/layout/cycle2"/>
    <dgm:cxn modelId="{137B0E95-59A5-482F-AAE3-C4F2301AAE85}" type="presOf" srcId="{BD68B3C8-88A9-4203-A33C-94FC8F86D7EC}" destId="{F725B88B-8526-4554-817B-DE93DCF7AB79}" srcOrd="0" destOrd="0" presId="urn:microsoft.com/office/officeart/2005/8/layout/cycle2"/>
    <dgm:cxn modelId="{4EB20C0C-2A63-4110-A3B9-A7D7390C60D5}" type="presOf" srcId="{7674553E-3A64-40DB-A07A-672C23F2C322}" destId="{3D5A8BD5-D2AF-4047-B49D-78BF044DFDF9}" srcOrd="0" destOrd="0" presId="urn:microsoft.com/office/officeart/2005/8/layout/cycle2"/>
    <dgm:cxn modelId="{FFFE1ED7-CA9C-4D53-BEF0-A56B13A79D08}" srcId="{6600BC66-DD80-4292-A1FC-DBE70D702724}" destId="{7674553E-3A64-40DB-A07A-672C23F2C322}" srcOrd="0" destOrd="0" parTransId="{7B87FEBC-8427-4069-B75B-07A1259615B8}" sibTransId="{8091D218-29A0-4A6F-AC38-ECE313D17B47}"/>
    <dgm:cxn modelId="{522523B6-7AA8-47C3-8187-F58566141FF3}" type="presOf" srcId="{7F52FDE6-8DA9-4BE3-8901-9BA2CBE0FEA6}" destId="{F187E5AC-F465-4CB7-84D0-9596839DE8C5}" srcOrd="1" destOrd="0" presId="urn:microsoft.com/office/officeart/2005/8/layout/cycle2"/>
    <dgm:cxn modelId="{5BD282B6-95D2-4512-911E-14288E4B22B3}" type="presOf" srcId="{460FCEDC-C146-46F8-BEBC-0C82FAC02DBE}" destId="{E5628E7F-82AF-49DD-B893-AB8FBEA19437}" srcOrd="0" destOrd="0" presId="urn:microsoft.com/office/officeart/2005/8/layout/cycle2"/>
    <dgm:cxn modelId="{5BAA38C3-8F0F-4BD0-962F-C8885C291499}" type="presOf" srcId="{9FF0C02B-7380-4C3E-8270-BC0740052356}" destId="{366284CC-6FD2-4703-BCB2-BC177806AE86}" srcOrd="0" destOrd="0" presId="urn:microsoft.com/office/officeart/2005/8/layout/cycle2"/>
    <dgm:cxn modelId="{77497011-FE64-48AA-B588-2B2BF909A657}" srcId="{6600BC66-DD80-4292-A1FC-DBE70D702724}" destId="{BD68B3C8-88A9-4203-A33C-94FC8F86D7EC}" srcOrd="3" destOrd="0" parTransId="{2099E71E-B116-4898-8591-021D9BD18CF9}" sibTransId="{D7D6B3F0-61EC-4866-810F-C6549D598A0A}"/>
    <dgm:cxn modelId="{DB668840-8DBB-4BB1-BCFC-DE8F2B5F1B1D}" type="presOf" srcId="{8091D218-29A0-4A6F-AC38-ECE313D17B47}" destId="{0E4BAB8D-1310-49BB-9E3D-DB229D0261C4}" srcOrd="0" destOrd="0" presId="urn:microsoft.com/office/officeart/2005/8/layout/cycle2"/>
    <dgm:cxn modelId="{3B28C25F-D476-4A3F-9A28-3D6B3C4A595D}" type="presOf" srcId="{7F52FDE6-8DA9-4BE3-8901-9BA2CBE0FEA6}" destId="{BAAF3902-5069-422C-BCAC-85169759E105}" srcOrd="0" destOrd="0" presId="urn:microsoft.com/office/officeart/2005/8/layout/cycle2"/>
    <dgm:cxn modelId="{5D1A6E2A-1BD2-4455-831F-CC3E4A16DAAA}" type="presOf" srcId="{6600BC66-DD80-4292-A1FC-DBE70D702724}" destId="{1F47DEA5-3053-46AF-A2BF-CFF3B1A805BD}" srcOrd="0" destOrd="0" presId="urn:microsoft.com/office/officeart/2005/8/layout/cycle2"/>
    <dgm:cxn modelId="{828042A4-D6EF-4D91-8BD6-86A2D57EBF20}" type="presParOf" srcId="{1F47DEA5-3053-46AF-A2BF-CFF3B1A805BD}" destId="{3D5A8BD5-D2AF-4047-B49D-78BF044DFDF9}" srcOrd="0" destOrd="0" presId="urn:microsoft.com/office/officeart/2005/8/layout/cycle2"/>
    <dgm:cxn modelId="{0F28DDDE-0D9B-4D18-8F4F-713EA3E8AA09}" type="presParOf" srcId="{1F47DEA5-3053-46AF-A2BF-CFF3B1A805BD}" destId="{0E4BAB8D-1310-49BB-9E3D-DB229D0261C4}" srcOrd="1" destOrd="0" presId="urn:microsoft.com/office/officeart/2005/8/layout/cycle2"/>
    <dgm:cxn modelId="{DBDC0E4A-C687-4339-B141-6A10A3789206}" type="presParOf" srcId="{0E4BAB8D-1310-49BB-9E3D-DB229D0261C4}" destId="{7AEE1C67-12B6-449D-B40D-67811468DC31}" srcOrd="0" destOrd="0" presId="urn:microsoft.com/office/officeart/2005/8/layout/cycle2"/>
    <dgm:cxn modelId="{CD63BE66-5E10-40A6-833D-2E255BA0ED3D}" type="presParOf" srcId="{1F47DEA5-3053-46AF-A2BF-CFF3B1A805BD}" destId="{5990FD8A-8095-4D22-92BE-C10EF82B41DC}" srcOrd="2" destOrd="0" presId="urn:microsoft.com/office/officeart/2005/8/layout/cycle2"/>
    <dgm:cxn modelId="{167D4BAF-11F4-410A-8F0A-615C4A6984E3}" type="presParOf" srcId="{1F47DEA5-3053-46AF-A2BF-CFF3B1A805BD}" destId="{366284CC-6FD2-4703-BCB2-BC177806AE86}" srcOrd="3" destOrd="0" presId="urn:microsoft.com/office/officeart/2005/8/layout/cycle2"/>
    <dgm:cxn modelId="{B4326E7E-FAC8-449D-A86F-DD854BBD41B2}" type="presParOf" srcId="{366284CC-6FD2-4703-BCB2-BC177806AE86}" destId="{03CD2705-BCA4-492B-88E0-8B38ACBBA1DB}" srcOrd="0" destOrd="0" presId="urn:microsoft.com/office/officeart/2005/8/layout/cycle2"/>
    <dgm:cxn modelId="{48DF7035-4F7C-4C49-9129-24A5C196A871}" type="presParOf" srcId="{1F47DEA5-3053-46AF-A2BF-CFF3B1A805BD}" destId="{E5628E7F-82AF-49DD-B893-AB8FBEA19437}" srcOrd="4" destOrd="0" presId="urn:microsoft.com/office/officeart/2005/8/layout/cycle2"/>
    <dgm:cxn modelId="{44907D0C-46A8-48F1-A32D-1299E497BC43}" type="presParOf" srcId="{1F47DEA5-3053-46AF-A2BF-CFF3B1A805BD}" destId="{BAAF3902-5069-422C-BCAC-85169759E105}" srcOrd="5" destOrd="0" presId="urn:microsoft.com/office/officeart/2005/8/layout/cycle2"/>
    <dgm:cxn modelId="{29137673-031B-4471-8EA3-B09F29579B52}" type="presParOf" srcId="{BAAF3902-5069-422C-BCAC-85169759E105}" destId="{F187E5AC-F465-4CB7-84D0-9596839DE8C5}" srcOrd="0" destOrd="0" presId="urn:microsoft.com/office/officeart/2005/8/layout/cycle2"/>
    <dgm:cxn modelId="{6A90282B-B19F-4966-B93E-A3B5D1A4703C}" type="presParOf" srcId="{1F47DEA5-3053-46AF-A2BF-CFF3B1A805BD}" destId="{F725B88B-8526-4554-817B-DE93DCF7AB79}" srcOrd="6" destOrd="0" presId="urn:microsoft.com/office/officeart/2005/8/layout/cycle2"/>
    <dgm:cxn modelId="{2609F769-7771-4B60-9EDF-93FF94527C51}" type="presParOf" srcId="{1F47DEA5-3053-46AF-A2BF-CFF3B1A805BD}" destId="{E78377C9-4063-43E5-91DF-94CBD8E5C90D}" srcOrd="7" destOrd="0" presId="urn:microsoft.com/office/officeart/2005/8/layout/cycle2"/>
    <dgm:cxn modelId="{6545B618-937A-492C-88D5-E7A6C237DB84}" type="presParOf" srcId="{E78377C9-4063-43E5-91DF-94CBD8E5C90D}" destId="{7F8AEEC5-DBD1-414E-A017-09B7BB4B840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31B87C-5A3D-42D1-A665-63F49035D424}" type="doc">
      <dgm:prSet loTypeId="urn:microsoft.com/office/officeart/2005/8/layout/process4" loCatId="process" qsTypeId="urn:microsoft.com/office/officeart/2005/8/quickstyle/simple5" qsCatId="simple" csTypeId="urn:microsoft.com/office/officeart/2005/8/colors/colorful5" csCatId="colorful" phldr="1"/>
      <dgm:spPr/>
      <dgm:t>
        <a:bodyPr/>
        <a:lstStyle/>
        <a:p>
          <a:endParaRPr lang="ru-RU"/>
        </a:p>
      </dgm:t>
    </dgm:pt>
    <dgm:pt modelId="{A674FF7E-5CC8-45AE-AB5C-81F86A2B4CBC}">
      <dgm:prSet phldrT="[Текст]" custT="1"/>
      <dgm:spPr/>
      <dgm:t>
        <a:bodyPr/>
        <a:lstStyle/>
        <a:p>
          <a:r>
            <a:rPr lang="ru-RU" sz="1400" b="1" dirty="0" smtClean="0">
              <a:solidFill>
                <a:schemeClr val="tx1"/>
              </a:solidFill>
              <a:effectLst>
                <a:outerShdw blurRad="38100" dist="38100" dir="2700000" algn="tl">
                  <a:srgbClr val="000000">
                    <a:alpha val="43137"/>
                  </a:srgbClr>
                </a:outerShdw>
              </a:effectLst>
            </a:rPr>
            <a:t>урок должен быть проблемным и развивающим: учитель сам нацеливается на сотрудничество с учениками и умеет направлять учеников на сотрудничество с учителем и одноклассниками;</a:t>
          </a:r>
          <a:endParaRPr lang="ru-RU" sz="1400" b="1" dirty="0">
            <a:solidFill>
              <a:schemeClr val="tx1"/>
            </a:solidFill>
            <a:effectLst>
              <a:outerShdw blurRad="38100" dist="38100" dir="2700000" algn="tl">
                <a:srgbClr val="000000">
                  <a:alpha val="43137"/>
                </a:srgbClr>
              </a:outerShdw>
            </a:effectLst>
          </a:endParaRPr>
        </a:p>
      </dgm:t>
    </dgm:pt>
    <dgm:pt modelId="{57CA6FA8-6C65-49EE-BF9F-139DF0315AF1}" type="parTrans" cxnId="{BD677BB8-721C-4C54-9095-D7638B12B884}">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FD5ECC1C-B44F-4DF0-9C04-D8BA14945E0A}" type="sibTrans" cxnId="{BD677BB8-721C-4C54-9095-D7638B12B884}">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8693805C-5E86-46CD-A530-D62E677AC6E0}">
      <dgm:prSet phldrT="[Текст]" custT="1"/>
      <dgm:spPr/>
      <dgm:t>
        <a:bodyPr/>
        <a:lstStyle/>
        <a:p>
          <a:r>
            <a:rPr lang="ru-RU" sz="1400" b="1" dirty="0" smtClean="0">
              <a:solidFill>
                <a:schemeClr val="tx1"/>
              </a:solidFill>
              <a:effectLst>
                <a:outerShdw blurRad="38100" dist="38100" dir="2700000" algn="tl">
                  <a:srgbClr val="000000">
                    <a:alpha val="43137"/>
                  </a:srgbClr>
                </a:outerShdw>
              </a:effectLst>
            </a:rPr>
            <a:t>учитель организует проблемные и поисковые ситуации, активизирует деятельность учащихся;</a:t>
          </a:r>
          <a:endParaRPr lang="ru-RU" sz="1400" b="1" dirty="0">
            <a:solidFill>
              <a:schemeClr val="tx1"/>
            </a:solidFill>
            <a:effectLst>
              <a:outerShdw blurRad="38100" dist="38100" dir="2700000" algn="tl">
                <a:srgbClr val="000000">
                  <a:alpha val="43137"/>
                </a:srgbClr>
              </a:outerShdw>
            </a:effectLst>
          </a:endParaRPr>
        </a:p>
      </dgm:t>
    </dgm:pt>
    <dgm:pt modelId="{F3ADEB23-0999-4F5B-B8DE-A2C510390562}" type="parTrans" cxnId="{BA5986FE-3A41-4FF5-AE77-9309A87299E1}">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18738BE9-4B4F-4ADC-A258-973212CA5E2B}" type="sibTrans" cxnId="{BA5986FE-3A41-4FF5-AE77-9309A87299E1}">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58F3F6F3-E6C8-4C1A-BAD8-D66C253C5516}">
      <dgm:prSet phldrT="[Текст]" custT="1"/>
      <dgm:spPr/>
      <dgm:t>
        <a:bodyPr/>
        <a:lstStyle/>
        <a:p>
          <a:r>
            <a:rPr lang="ru-RU" sz="1400" b="1" dirty="0" smtClean="0">
              <a:solidFill>
                <a:schemeClr val="tx1"/>
              </a:solidFill>
              <a:effectLst>
                <a:outerShdw blurRad="38100" dist="38100" dir="2700000" algn="tl">
                  <a:srgbClr val="000000">
                    <a:alpha val="43137"/>
                  </a:srgbClr>
                </a:outerShdw>
              </a:effectLst>
            </a:rPr>
            <a:t>вывод делают сами учащиеся;</a:t>
          </a:r>
          <a:endParaRPr lang="ru-RU" sz="1400" b="1" dirty="0">
            <a:solidFill>
              <a:schemeClr val="tx1"/>
            </a:solidFill>
            <a:effectLst>
              <a:outerShdw blurRad="38100" dist="38100" dir="2700000" algn="tl">
                <a:srgbClr val="000000">
                  <a:alpha val="43137"/>
                </a:srgbClr>
              </a:outerShdw>
            </a:effectLst>
          </a:endParaRPr>
        </a:p>
      </dgm:t>
    </dgm:pt>
    <dgm:pt modelId="{94EFA4B3-C767-423D-9FEA-F78FD514F133}" type="parTrans" cxnId="{CA6E901D-FAA8-4AD1-BE63-19731371D579}">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09039212-E97E-41A1-A851-80221421A510}" type="sibTrans" cxnId="{CA6E901D-FAA8-4AD1-BE63-19731371D579}">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8BF953CC-6C8C-473A-9F6D-35F3EC96D2E3}">
      <dgm:prSet phldrT="[Текст]" custT="1"/>
      <dgm:spPr/>
      <dgm:t>
        <a:bodyPr/>
        <a:lstStyle/>
        <a:p>
          <a:r>
            <a:rPr lang="ru-RU" sz="1400" b="1" dirty="0" smtClean="0">
              <a:solidFill>
                <a:schemeClr val="tx1"/>
              </a:solidFill>
              <a:effectLst>
                <a:outerShdw blurRad="38100" dist="38100" dir="2700000" algn="tl">
                  <a:srgbClr val="000000">
                    <a:alpha val="43137"/>
                  </a:srgbClr>
                </a:outerShdw>
              </a:effectLst>
            </a:rPr>
            <a:t>минимум репродукции и максимум творчества и сотворчества;</a:t>
          </a:r>
          <a:endParaRPr lang="ru-RU" sz="1400" b="1" dirty="0">
            <a:solidFill>
              <a:schemeClr val="tx1"/>
            </a:solidFill>
            <a:effectLst>
              <a:outerShdw blurRad="38100" dist="38100" dir="2700000" algn="tl">
                <a:srgbClr val="000000">
                  <a:alpha val="43137"/>
                </a:srgbClr>
              </a:outerShdw>
            </a:effectLst>
          </a:endParaRPr>
        </a:p>
      </dgm:t>
    </dgm:pt>
    <dgm:pt modelId="{FBD8A655-7A40-4A6B-AFCB-81160BDE2029}" type="parTrans" cxnId="{3B74D581-8AB3-4283-BE4C-D474EB9E641E}">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4375D6D7-118D-40C0-883D-0E0B3CFF3FE4}" type="sibTrans" cxnId="{3B74D581-8AB3-4283-BE4C-D474EB9E641E}">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0A224251-126B-462B-8801-B7F01A10C548}">
      <dgm:prSet phldrT="[Текст]" custT="1"/>
      <dgm:spPr/>
      <dgm:t>
        <a:bodyPr/>
        <a:lstStyle/>
        <a:p>
          <a:r>
            <a:rPr lang="ru-RU" sz="1400" b="1" dirty="0" smtClean="0">
              <a:solidFill>
                <a:schemeClr val="tx1"/>
              </a:solidFill>
              <a:effectLst>
                <a:outerShdw blurRad="38100" dist="38100" dir="2700000" algn="tl">
                  <a:srgbClr val="000000">
                    <a:alpha val="43137"/>
                  </a:srgbClr>
                </a:outerShdw>
              </a:effectLst>
            </a:rPr>
            <a:t>время-сбережение и здоровье-сбережение;</a:t>
          </a:r>
          <a:endParaRPr lang="ru-RU" sz="1400" b="1" dirty="0">
            <a:solidFill>
              <a:schemeClr val="tx1"/>
            </a:solidFill>
            <a:effectLst>
              <a:outerShdw blurRad="38100" dist="38100" dir="2700000" algn="tl">
                <a:srgbClr val="000000">
                  <a:alpha val="43137"/>
                </a:srgbClr>
              </a:outerShdw>
            </a:effectLst>
          </a:endParaRPr>
        </a:p>
      </dgm:t>
    </dgm:pt>
    <dgm:pt modelId="{49D7FDF4-2C85-44CC-ADF1-A4DF6A88C76B}" type="parTrans" cxnId="{D491B4E3-55C9-48D2-AD03-F2253314F43B}">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7B6D6CCE-DA64-4886-9653-DFC14DD41194}" type="sibTrans" cxnId="{D491B4E3-55C9-48D2-AD03-F2253314F43B}">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E2F83769-C382-4385-9892-6C402F12E4F6}">
      <dgm:prSet phldrT="[Текст]" custT="1"/>
      <dgm:spPr/>
      <dgm:t>
        <a:bodyPr/>
        <a:lstStyle/>
        <a:p>
          <a:r>
            <a:rPr lang="ru-RU" sz="1400" b="1" dirty="0" smtClean="0">
              <a:solidFill>
                <a:schemeClr val="tx1"/>
              </a:solidFill>
              <a:effectLst>
                <a:outerShdw blurRad="38100" dist="38100" dir="2700000" algn="tl">
                  <a:srgbClr val="000000">
                    <a:alpha val="43137"/>
                  </a:srgbClr>
                </a:outerShdw>
              </a:effectLst>
            </a:rPr>
            <a:t>в центре внимания урока – дети;</a:t>
          </a:r>
          <a:endParaRPr lang="ru-RU" sz="1400" b="1" dirty="0">
            <a:solidFill>
              <a:schemeClr val="tx1"/>
            </a:solidFill>
            <a:effectLst>
              <a:outerShdw blurRad="38100" dist="38100" dir="2700000" algn="tl">
                <a:srgbClr val="000000">
                  <a:alpha val="43137"/>
                </a:srgbClr>
              </a:outerShdw>
            </a:effectLst>
          </a:endParaRPr>
        </a:p>
      </dgm:t>
    </dgm:pt>
    <dgm:pt modelId="{C93EC1AB-7D2C-4C24-869A-D7858A2BBD8B}" type="parTrans" cxnId="{1C01F4CD-890B-454A-956E-EFA8B592C6FB}">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63FC5535-4D2A-4160-BF5B-0BDE607FEF47}" type="sibTrans" cxnId="{1C01F4CD-890B-454A-956E-EFA8B592C6FB}">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65B93979-DF37-4230-8432-5AC2F3ABB300}">
      <dgm:prSet phldrT="[Текст]" custT="1"/>
      <dgm:spPr/>
      <dgm:t>
        <a:bodyPr/>
        <a:lstStyle/>
        <a:p>
          <a:r>
            <a:rPr lang="ru-RU" sz="1400" b="1" dirty="0" smtClean="0">
              <a:solidFill>
                <a:schemeClr val="tx1"/>
              </a:solidFill>
              <a:effectLst>
                <a:outerShdw blurRad="38100" dist="38100" dir="2700000" algn="tl">
                  <a:srgbClr val="000000">
                    <a:alpha val="43137"/>
                  </a:srgbClr>
                </a:outerShdw>
              </a:effectLst>
            </a:rPr>
            <a:t>учет уровня и возможностей учащихся, в котором учтены такие аспекты, как профиль класса, стремление учащихся, настроение детей;</a:t>
          </a:r>
          <a:endParaRPr lang="ru-RU" sz="1400" b="1" dirty="0">
            <a:solidFill>
              <a:schemeClr val="tx1"/>
            </a:solidFill>
            <a:effectLst>
              <a:outerShdw blurRad="38100" dist="38100" dir="2700000" algn="tl">
                <a:srgbClr val="000000">
                  <a:alpha val="43137"/>
                </a:srgbClr>
              </a:outerShdw>
            </a:effectLst>
          </a:endParaRPr>
        </a:p>
      </dgm:t>
    </dgm:pt>
    <dgm:pt modelId="{DC5CE537-7876-43AC-9C88-CD0773B9C378}" type="parTrans" cxnId="{249B4D97-208B-42CB-928D-1A4EEC8C2BFC}">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58F85379-BCAD-4605-9E36-405862579698}" type="sibTrans" cxnId="{249B4D97-208B-42CB-928D-1A4EEC8C2BFC}">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E1783745-4CB5-49DD-84CA-FC9B40F17B04}">
      <dgm:prSet phldrT="[Текст]" custT="1"/>
      <dgm:spPr/>
      <dgm:t>
        <a:bodyPr/>
        <a:lstStyle/>
        <a:p>
          <a:r>
            <a:rPr lang="ru-RU" sz="1400" b="1" dirty="0" smtClean="0">
              <a:solidFill>
                <a:schemeClr val="tx1"/>
              </a:solidFill>
              <a:effectLst>
                <a:outerShdw blurRad="38100" dist="38100" dir="2700000" algn="tl">
                  <a:srgbClr val="000000">
                    <a:alpha val="43137"/>
                  </a:srgbClr>
                </a:outerShdw>
              </a:effectLst>
            </a:rPr>
            <a:t>умение демонстрировать методическое искусство учителя;</a:t>
          </a:r>
          <a:endParaRPr lang="ru-RU" sz="1400" b="1" dirty="0">
            <a:solidFill>
              <a:schemeClr val="tx1"/>
            </a:solidFill>
            <a:effectLst>
              <a:outerShdw blurRad="38100" dist="38100" dir="2700000" algn="tl">
                <a:srgbClr val="000000">
                  <a:alpha val="43137"/>
                </a:srgbClr>
              </a:outerShdw>
            </a:effectLst>
          </a:endParaRPr>
        </a:p>
      </dgm:t>
    </dgm:pt>
    <dgm:pt modelId="{B759DED3-D4F9-4ED0-92D8-67260D9CEB9A}" type="parTrans" cxnId="{C192643E-FD39-4E8E-AF5D-07FC0BA79563}">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7A1422E6-593A-4431-9EE3-F0611B9F8280}" type="sibTrans" cxnId="{C192643E-FD39-4E8E-AF5D-07FC0BA79563}">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F6CEB863-E6A3-496F-AD09-AEE717D9387F}">
      <dgm:prSet phldrT="[Текст]" custT="1"/>
      <dgm:spPr/>
      <dgm:t>
        <a:bodyPr/>
        <a:lstStyle/>
        <a:p>
          <a:r>
            <a:rPr lang="ru-RU" sz="1400" b="1" smtClean="0">
              <a:solidFill>
                <a:schemeClr val="tx1"/>
              </a:solidFill>
              <a:effectLst>
                <a:outerShdw blurRad="38100" dist="38100" dir="2700000" algn="tl">
                  <a:srgbClr val="000000">
                    <a:alpha val="43137"/>
                  </a:srgbClr>
                </a:outerShdw>
              </a:effectLst>
            </a:rPr>
            <a:t>планирование обратной связи;</a:t>
          </a:r>
          <a:endParaRPr lang="ru-RU" sz="1400" b="1" dirty="0">
            <a:solidFill>
              <a:schemeClr val="tx1"/>
            </a:solidFill>
            <a:effectLst>
              <a:outerShdw blurRad="38100" dist="38100" dir="2700000" algn="tl">
                <a:srgbClr val="000000">
                  <a:alpha val="43137"/>
                </a:srgbClr>
              </a:outerShdw>
            </a:effectLst>
          </a:endParaRPr>
        </a:p>
      </dgm:t>
    </dgm:pt>
    <dgm:pt modelId="{9A62CFFA-6D62-4EEF-BA4F-975ED14699F1}" type="parTrans" cxnId="{DEECB995-9EF3-4355-81D0-CF1E59FFAA8B}">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6D508339-D84E-4E29-830D-813F5EAD9F8C}" type="sibTrans" cxnId="{DEECB995-9EF3-4355-81D0-CF1E59FFAA8B}">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7BC7FEDC-B2F4-43F1-8CB5-6A3DAF69A5C3}">
      <dgm:prSet custT="1"/>
      <dgm:spPr/>
      <dgm:t>
        <a:bodyPr/>
        <a:lstStyle/>
        <a:p>
          <a:r>
            <a:rPr lang="ru-RU" sz="1400" b="1" dirty="0" smtClean="0">
              <a:solidFill>
                <a:schemeClr val="tx1"/>
              </a:solidFill>
              <a:effectLst>
                <a:outerShdw blurRad="38100" dist="38100" dir="2700000" algn="tl">
                  <a:srgbClr val="000000">
                    <a:alpha val="43137"/>
                  </a:srgbClr>
                </a:outerShdw>
              </a:effectLst>
            </a:rPr>
            <a:t>урок должен быть добрым.</a:t>
          </a:r>
          <a:endParaRPr lang="ru-RU" sz="1400" b="1" dirty="0">
            <a:solidFill>
              <a:schemeClr val="tx1"/>
            </a:solidFill>
            <a:effectLst>
              <a:outerShdw blurRad="38100" dist="38100" dir="2700000" algn="tl">
                <a:srgbClr val="000000">
                  <a:alpha val="43137"/>
                </a:srgbClr>
              </a:outerShdw>
            </a:effectLst>
          </a:endParaRPr>
        </a:p>
      </dgm:t>
    </dgm:pt>
    <dgm:pt modelId="{6FAB6098-8B63-4514-849C-9626A95E76CF}" type="parTrans" cxnId="{A2D63BEC-0772-4FAB-8715-9C4D294F39A5}">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0FD09F5F-E968-46F9-B4C6-8C891ACFA57B}" type="sibTrans" cxnId="{A2D63BEC-0772-4FAB-8715-9C4D294F39A5}">
      <dgm:prSet/>
      <dgm:spPr/>
      <dgm:t>
        <a:bodyPr/>
        <a:lstStyle/>
        <a:p>
          <a:endParaRPr lang="ru-RU" sz="1400" b="1">
            <a:solidFill>
              <a:schemeClr val="tx1"/>
            </a:solidFill>
            <a:effectLst>
              <a:outerShdw blurRad="38100" dist="38100" dir="2700000" algn="tl">
                <a:srgbClr val="000000">
                  <a:alpha val="43137"/>
                </a:srgbClr>
              </a:outerShdw>
            </a:effectLst>
          </a:endParaRPr>
        </a:p>
      </dgm:t>
    </dgm:pt>
    <dgm:pt modelId="{E9181521-7AA2-4C34-A523-86BD445C8F5F}" type="pres">
      <dgm:prSet presAssocID="{1031B87C-5A3D-42D1-A665-63F49035D424}" presName="Name0" presStyleCnt="0">
        <dgm:presLayoutVars>
          <dgm:dir/>
          <dgm:animLvl val="lvl"/>
          <dgm:resizeHandles val="exact"/>
        </dgm:presLayoutVars>
      </dgm:prSet>
      <dgm:spPr/>
      <dgm:t>
        <a:bodyPr/>
        <a:lstStyle/>
        <a:p>
          <a:endParaRPr lang="ru-RU"/>
        </a:p>
      </dgm:t>
    </dgm:pt>
    <dgm:pt modelId="{B50D8CB2-9A05-42A7-8D4F-100F1DC1CBE0}" type="pres">
      <dgm:prSet presAssocID="{7BC7FEDC-B2F4-43F1-8CB5-6A3DAF69A5C3}" presName="boxAndChildren" presStyleCnt="0"/>
      <dgm:spPr/>
    </dgm:pt>
    <dgm:pt modelId="{E0BCB2E5-F4B4-4E27-AC03-C057D771F49D}" type="pres">
      <dgm:prSet presAssocID="{7BC7FEDC-B2F4-43F1-8CB5-6A3DAF69A5C3}" presName="parentTextBox" presStyleLbl="node1" presStyleIdx="0" presStyleCnt="10"/>
      <dgm:spPr/>
      <dgm:t>
        <a:bodyPr/>
        <a:lstStyle/>
        <a:p>
          <a:endParaRPr lang="ru-RU"/>
        </a:p>
      </dgm:t>
    </dgm:pt>
    <dgm:pt modelId="{276B4132-C3EC-4591-B956-784B83C0D35B}" type="pres">
      <dgm:prSet presAssocID="{6D508339-D84E-4E29-830D-813F5EAD9F8C}" presName="sp" presStyleCnt="0"/>
      <dgm:spPr/>
    </dgm:pt>
    <dgm:pt modelId="{C1FD0C35-8AFD-4E71-A75E-1400B0741CB9}" type="pres">
      <dgm:prSet presAssocID="{F6CEB863-E6A3-496F-AD09-AEE717D9387F}" presName="arrowAndChildren" presStyleCnt="0"/>
      <dgm:spPr/>
    </dgm:pt>
    <dgm:pt modelId="{7F7BDD65-FC87-41F6-847F-FD963FA0B40A}" type="pres">
      <dgm:prSet presAssocID="{F6CEB863-E6A3-496F-AD09-AEE717D9387F}" presName="parentTextArrow" presStyleLbl="node1" presStyleIdx="1" presStyleCnt="10"/>
      <dgm:spPr/>
      <dgm:t>
        <a:bodyPr/>
        <a:lstStyle/>
        <a:p>
          <a:endParaRPr lang="ru-RU"/>
        </a:p>
      </dgm:t>
    </dgm:pt>
    <dgm:pt modelId="{582DE765-A15A-4732-A9B6-1A38CB5E3904}" type="pres">
      <dgm:prSet presAssocID="{7A1422E6-593A-4431-9EE3-F0611B9F8280}" presName="sp" presStyleCnt="0"/>
      <dgm:spPr/>
    </dgm:pt>
    <dgm:pt modelId="{0A7C247A-52C0-4E89-84E6-09AB0070C930}" type="pres">
      <dgm:prSet presAssocID="{E1783745-4CB5-49DD-84CA-FC9B40F17B04}" presName="arrowAndChildren" presStyleCnt="0"/>
      <dgm:spPr/>
    </dgm:pt>
    <dgm:pt modelId="{0B19B8C8-D621-40AE-A8B5-55996D5B0B99}" type="pres">
      <dgm:prSet presAssocID="{E1783745-4CB5-49DD-84CA-FC9B40F17B04}" presName="parentTextArrow" presStyleLbl="node1" presStyleIdx="2" presStyleCnt="10"/>
      <dgm:spPr/>
      <dgm:t>
        <a:bodyPr/>
        <a:lstStyle/>
        <a:p>
          <a:endParaRPr lang="ru-RU"/>
        </a:p>
      </dgm:t>
    </dgm:pt>
    <dgm:pt modelId="{B9DC81AF-5304-4C51-9F7B-2E4972A06932}" type="pres">
      <dgm:prSet presAssocID="{58F85379-BCAD-4605-9E36-405862579698}" presName="sp" presStyleCnt="0"/>
      <dgm:spPr/>
    </dgm:pt>
    <dgm:pt modelId="{08749697-6CBD-4B85-904C-86B6E3011E18}" type="pres">
      <dgm:prSet presAssocID="{65B93979-DF37-4230-8432-5AC2F3ABB300}" presName="arrowAndChildren" presStyleCnt="0"/>
      <dgm:spPr/>
    </dgm:pt>
    <dgm:pt modelId="{29B3C83B-794D-45EE-9BB7-7E815768CD8F}" type="pres">
      <dgm:prSet presAssocID="{65B93979-DF37-4230-8432-5AC2F3ABB300}" presName="parentTextArrow" presStyleLbl="node1" presStyleIdx="3" presStyleCnt="10"/>
      <dgm:spPr/>
      <dgm:t>
        <a:bodyPr/>
        <a:lstStyle/>
        <a:p>
          <a:endParaRPr lang="ru-RU"/>
        </a:p>
      </dgm:t>
    </dgm:pt>
    <dgm:pt modelId="{82EBB018-3D53-46DF-8C04-4CE0D2700219}" type="pres">
      <dgm:prSet presAssocID="{63FC5535-4D2A-4160-BF5B-0BDE607FEF47}" presName="sp" presStyleCnt="0"/>
      <dgm:spPr/>
    </dgm:pt>
    <dgm:pt modelId="{B9B44133-A2E6-4289-B17B-11F4E9621F6C}" type="pres">
      <dgm:prSet presAssocID="{E2F83769-C382-4385-9892-6C402F12E4F6}" presName="arrowAndChildren" presStyleCnt="0"/>
      <dgm:spPr/>
    </dgm:pt>
    <dgm:pt modelId="{B19F3438-B266-4DE2-AC56-59842050D441}" type="pres">
      <dgm:prSet presAssocID="{E2F83769-C382-4385-9892-6C402F12E4F6}" presName="parentTextArrow" presStyleLbl="node1" presStyleIdx="4" presStyleCnt="10"/>
      <dgm:spPr/>
      <dgm:t>
        <a:bodyPr/>
        <a:lstStyle/>
        <a:p>
          <a:endParaRPr lang="ru-RU"/>
        </a:p>
      </dgm:t>
    </dgm:pt>
    <dgm:pt modelId="{50AE6CF2-F142-4D83-A64E-2C203C09A512}" type="pres">
      <dgm:prSet presAssocID="{7B6D6CCE-DA64-4886-9653-DFC14DD41194}" presName="sp" presStyleCnt="0"/>
      <dgm:spPr/>
    </dgm:pt>
    <dgm:pt modelId="{C7BED927-E4B4-428F-8641-A9CB9B26742C}" type="pres">
      <dgm:prSet presAssocID="{0A224251-126B-462B-8801-B7F01A10C548}" presName="arrowAndChildren" presStyleCnt="0"/>
      <dgm:spPr/>
    </dgm:pt>
    <dgm:pt modelId="{E2B96BAC-4AD6-4F26-A60F-DFE4F8497682}" type="pres">
      <dgm:prSet presAssocID="{0A224251-126B-462B-8801-B7F01A10C548}" presName="parentTextArrow" presStyleLbl="node1" presStyleIdx="5" presStyleCnt="10"/>
      <dgm:spPr/>
      <dgm:t>
        <a:bodyPr/>
        <a:lstStyle/>
        <a:p>
          <a:endParaRPr lang="ru-RU"/>
        </a:p>
      </dgm:t>
    </dgm:pt>
    <dgm:pt modelId="{6D74D320-94B2-441C-9137-ACF1AD82DCAF}" type="pres">
      <dgm:prSet presAssocID="{4375D6D7-118D-40C0-883D-0E0B3CFF3FE4}" presName="sp" presStyleCnt="0"/>
      <dgm:spPr/>
    </dgm:pt>
    <dgm:pt modelId="{20A3595F-AFBA-4BC7-8FFC-D3E971B9D947}" type="pres">
      <dgm:prSet presAssocID="{8BF953CC-6C8C-473A-9F6D-35F3EC96D2E3}" presName="arrowAndChildren" presStyleCnt="0"/>
      <dgm:spPr/>
    </dgm:pt>
    <dgm:pt modelId="{F9B901A9-ECED-465A-A036-C6BBD19338DB}" type="pres">
      <dgm:prSet presAssocID="{8BF953CC-6C8C-473A-9F6D-35F3EC96D2E3}" presName="parentTextArrow" presStyleLbl="node1" presStyleIdx="6" presStyleCnt="10"/>
      <dgm:spPr/>
      <dgm:t>
        <a:bodyPr/>
        <a:lstStyle/>
        <a:p>
          <a:endParaRPr lang="ru-RU"/>
        </a:p>
      </dgm:t>
    </dgm:pt>
    <dgm:pt modelId="{798CB6A9-7D4C-4C56-A54A-1A2131EC938D}" type="pres">
      <dgm:prSet presAssocID="{09039212-E97E-41A1-A851-80221421A510}" presName="sp" presStyleCnt="0"/>
      <dgm:spPr/>
    </dgm:pt>
    <dgm:pt modelId="{7E089AF1-B9F3-4A5C-9A32-C6B53FB1CAB2}" type="pres">
      <dgm:prSet presAssocID="{58F3F6F3-E6C8-4C1A-BAD8-D66C253C5516}" presName="arrowAndChildren" presStyleCnt="0"/>
      <dgm:spPr/>
    </dgm:pt>
    <dgm:pt modelId="{FE8048EC-01B1-4F8E-8013-6388658AF99B}" type="pres">
      <dgm:prSet presAssocID="{58F3F6F3-E6C8-4C1A-BAD8-D66C253C5516}" presName="parentTextArrow" presStyleLbl="node1" presStyleIdx="7" presStyleCnt="10"/>
      <dgm:spPr/>
      <dgm:t>
        <a:bodyPr/>
        <a:lstStyle/>
        <a:p>
          <a:endParaRPr lang="ru-RU"/>
        </a:p>
      </dgm:t>
    </dgm:pt>
    <dgm:pt modelId="{E5EE4B85-13E9-43C4-B1BC-0F9D2234DE57}" type="pres">
      <dgm:prSet presAssocID="{18738BE9-4B4F-4ADC-A258-973212CA5E2B}" presName="sp" presStyleCnt="0"/>
      <dgm:spPr/>
    </dgm:pt>
    <dgm:pt modelId="{AA5DBCD1-0A1D-4847-B533-1124E6326F5C}" type="pres">
      <dgm:prSet presAssocID="{8693805C-5E86-46CD-A530-D62E677AC6E0}" presName="arrowAndChildren" presStyleCnt="0"/>
      <dgm:spPr/>
    </dgm:pt>
    <dgm:pt modelId="{D41E7EA7-B34F-49D7-8385-A268537AD565}" type="pres">
      <dgm:prSet presAssocID="{8693805C-5E86-46CD-A530-D62E677AC6E0}" presName="parentTextArrow" presStyleLbl="node1" presStyleIdx="8" presStyleCnt="10"/>
      <dgm:spPr/>
      <dgm:t>
        <a:bodyPr/>
        <a:lstStyle/>
        <a:p>
          <a:endParaRPr lang="ru-RU"/>
        </a:p>
      </dgm:t>
    </dgm:pt>
    <dgm:pt modelId="{CB674401-C9F7-4CF5-A408-0D5CA5E082FF}" type="pres">
      <dgm:prSet presAssocID="{FD5ECC1C-B44F-4DF0-9C04-D8BA14945E0A}" presName="sp" presStyleCnt="0"/>
      <dgm:spPr/>
    </dgm:pt>
    <dgm:pt modelId="{36EED028-0817-49CE-BA05-857EAC911341}" type="pres">
      <dgm:prSet presAssocID="{A674FF7E-5CC8-45AE-AB5C-81F86A2B4CBC}" presName="arrowAndChildren" presStyleCnt="0"/>
      <dgm:spPr/>
    </dgm:pt>
    <dgm:pt modelId="{F1DEE1ED-EA39-4A6D-9782-30AE9C0C7CF4}" type="pres">
      <dgm:prSet presAssocID="{A674FF7E-5CC8-45AE-AB5C-81F86A2B4CBC}" presName="parentTextArrow" presStyleLbl="node1" presStyleIdx="9" presStyleCnt="10" custScaleY="149357"/>
      <dgm:spPr/>
      <dgm:t>
        <a:bodyPr/>
        <a:lstStyle/>
        <a:p>
          <a:endParaRPr lang="ru-RU"/>
        </a:p>
      </dgm:t>
    </dgm:pt>
  </dgm:ptLst>
  <dgm:cxnLst>
    <dgm:cxn modelId="{BFA8DD4B-E8C6-4EAB-ABAB-78E35B7BFA14}" type="presOf" srcId="{F6CEB863-E6A3-496F-AD09-AEE717D9387F}" destId="{7F7BDD65-FC87-41F6-847F-FD963FA0B40A}" srcOrd="0" destOrd="0" presId="urn:microsoft.com/office/officeart/2005/8/layout/process4"/>
    <dgm:cxn modelId="{28031E4C-98E2-4348-AEAD-71D915BA7B1E}" type="presOf" srcId="{E2F83769-C382-4385-9892-6C402F12E4F6}" destId="{B19F3438-B266-4DE2-AC56-59842050D441}" srcOrd="0" destOrd="0" presId="urn:microsoft.com/office/officeart/2005/8/layout/process4"/>
    <dgm:cxn modelId="{1BA12B0D-7BCE-42C5-9E59-74953A21D3CE}" type="presOf" srcId="{E1783745-4CB5-49DD-84CA-FC9B40F17B04}" destId="{0B19B8C8-D621-40AE-A8B5-55996D5B0B99}" srcOrd="0" destOrd="0" presId="urn:microsoft.com/office/officeart/2005/8/layout/process4"/>
    <dgm:cxn modelId="{C192643E-FD39-4E8E-AF5D-07FC0BA79563}" srcId="{1031B87C-5A3D-42D1-A665-63F49035D424}" destId="{E1783745-4CB5-49DD-84CA-FC9B40F17B04}" srcOrd="7" destOrd="0" parTransId="{B759DED3-D4F9-4ED0-92D8-67260D9CEB9A}" sibTransId="{7A1422E6-593A-4431-9EE3-F0611B9F8280}"/>
    <dgm:cxn modelId="{CA6E901D-FAA8-4AD1-BE63-19731371D579}" srcId="{1031B87C-5A3D-42D1-A665-63F49035D424}" destId="{58F3F6F3-E6C8-4C1A-BAD8-D66C253C5516}" srcOrd="2" destOrd="0" parTransId="{94EFA4B3-C767-423D-9FEA-F78FD514F133}" sibTransId="{09039212-E97E-41A1-A851-80221421A510}"/>
    <dgm:cxn modelId="{38CA2196-3488-4F7E-B0E2-C515459361EC}" type="presOf" srcId="{65B93979-DF37-4230-8432-5AC2F3ABB300}" destId="{29B3C83B-794D-45EE-9BB7-7E815768CD8F}" srcOrd="0" destOrd="0" presId="urn:microsoft.com/office/officeart/2005/8/layout/process4"/>
    <dgm:cxn modelId="{BA5986FE-3A41-4FF5-AE77-9309A87299E1}" srcId="{1031B87C-5A3D-42D1-A665-63F49035D424}" destId="{8693805C-5E86-46CD-A530-D62E677AC6E0}" srcOrd="1" destOrd="0" parTransId="{F3ADEB23-0999-4F5B-B8DE-A2C510390562}" sibTransId="{18738BE9-4B4F-4ADC-A258-973212CA5E2B}"/>
    <dgm:cxn modelId="{A2D63BEC-0772-4FAB-8715-9C4D294F39A5}" srcId="{1031B87C-5A3D-42D1-A665-63F49035D424}" destId="{7BC7FEDC-B2F4-43F1-8CB5-6A3DAF69A5C3}" srcOrd="9" destOrd="0" parTransId="{6FAB6098-8B63-4514-849C-9626A95E76CF}" sibTransId="{0FD09F5F-E968-46F9-B4C6-8C891ACFA57B}"/>
    <dgm:cxn modelId="{DEECB995-9EF3-4355-81D0-CF1E59FFAA8B}" srcId="{1031B87C-5A3D-42D1-A665-63F49035D424}" destId="{F6CEB863-E6A3-496F-AD09-AEE717D9387F}" srcOrd="8" destOrd="0" parTransId="{9A62CFFA-6D62-4EEF-BA4F-975ED14699F1}" sibTransId="{6D508339-D84E-4E29-830D-813F5EAD9F8C}"/>
    <dgm:cxn modelId="{01388916-F0C0-4086-8D17-5FCDC27B976A}" type="presOf" srcId="{1031B87C-5A3D-42D1-A665-63F49035D424}" destId="{E9181521-7AA2-4C34-A523-86BD445C8F5F}" srcOrd="0" destOrd="0" presId="urn:microsoft.com/office/officeart/2005/8/layout/process4"/>
    <dgm:cxn modelId="{15C64F51-F958-4196-88CA-0960BEA344A9}" type="presOf" srcId="{A674FF7E-5CC8-45AE-AB5C-81F86A2B4CBC}" destId="{F1DEE1ED-EA39-4A6D-9782-30AE9C0C7CF4}" srcOrd="0" destOrd="0" presId="urn:microsoft.com/office/officeart/2005/8/layout/process4"/>
    <dgm:cxn modelId="{D491B4E3-55C9-48D2-AD03-F2253314F43B}" srcId="{1031B87C-5A3D-42D1-A665-63F49035D424}" destId="{0A224251-126B-462B-8801-B7F01A10C548}" srcOrd="4" destOrd="0" parTransId="{49D7FDF4-2C85-44CC-ADF1-A4DF6A88C76B}" sibTransId="{7B6D6CCE-DA64-4886-9653-DFC14DD41194}"/>
    <dgm:cxn modelId="{1C01F4CD-890B-454A-956E-EFA8B592C6FB}" srcId="{1031B87C-5A3D-42D1-A665-63F49035D424}" destId="{E2F83769-C382-4385-9892-6C402F12E4F6}" srcOrd="5" destOrd="0" parTransId="{C93EC1AB-7D2C-4C24-869A-D7858A2BBD8B}" sibTransId="{63FC5535-4D2A-4160-BF5B-0BDE607FEF47}"/>
    <dgm:cxn modelId="{7E1D4B08-0993-4866-B4DF-2567F7F54C20}" type="presOf" srcId="{58F3F6F3-E6C8-4C1A-BAD8-D66C253C5516}" destId="{FE8048EC-01B1-4F8E-8013-6388658AF99B}" srcOrd="0" destOrd="0" presId="urn:microsoft.com/office/officeart/2005/8/layout/process4"/>
    <dgm:cxn modelId="{38C71B9D-7A68-4263-A631-AEA733617888}" type="presOf" srcId="{0A224251-126B-462B-8801-B7F01A10C548}" destId="{E2B96BAC-4AD6-4F26-A60F-DFE4F8497682}" srcOrd="0" destOrd="0" presId="urn:microsoft.com/office/officeart/2005/8/layout/process4"/>
    <dgm:cxn modelId="{249B4D97-208B-42CB-928D-1A4EEC8C2BFC}" srcId="{1031B87C-5A3D-42D1-A665-63F49035D424}" destId="{65B93979-DF37-4230-8432-5AC2F3ABB300}" srcOrd="6" destOrd="0" parTransId="{DC5CE537-7876-43AC-9C88-CD0773B9C378}" sibTransId="{58F85379-BCAD-4605-9E36-405862579698}"/>
    <dgm:cxn modelId="{3D918865-5ABE-4182-BCC0-AEBBE538612B}" type="presOf" srcId="{8693805C-5E86-46CD-A530-D62E677AC6E0}" destId="{D41E7EA7-B34F-49D7-8385-A268537AD565}" srcOrd="0" destOrd="0" presId="urn:microsoft.com/office/officeart/2005/8/layout/process4"/>
    <dgm:cxn modelId="{BD677BB8-721C-4C54-9095-D7638B12B884}" srcId="{1031B87C-5A3D-42D1-A665-63F49035D424}" destId="{A674FF7E-5CC8-45AE-AB5C-81F86A2B4CBC}" srcOrd="0" destOrd="0" parTransId="{57CA6FA8-6C65-49EE-BF9F-139DF0315AF1}" sibTransId="{FD5ECC1C-B44F-4DF0-9C04-D8BA14945E0A}"/>
    <dgm:cxn modelId="{A16A09F3-E8AA-4D03-8A49-B741ECB25247}" type="presOf" srcId="{8BF953CC-6C8C-473A-9F6D-35F3EC96D2E3}" destId="{F9B901A9-ECED-465A-A036-C6BBD19338DB}" srcOrd="0" destOrd="0" presId="urn:microsoft.com/office/officeart/2005/8/layout/process4"/>
    <dgm:cxn modelId="{3B74D581-8AB3-4283-BE4C-D474EB9E641E}" srcId="{1031B87C-5A3D-42D1-A665-63F49035D424}" destId="{8BF953CC-6C8C-473A-9F6D-35F3EC96D2E3}" srcOrd="3" destOrd="0" parTransId="{FBD8A655-7A40-4A6B-AFCB-81160BDE2029}" sibTransId="{4375D6D7-118D-40C0-883D-0E0B3CFF3FE4}"/>
    <dgm:cxn modelId="{EFDCBB54-4AA2-44D0-9E97-4D5137A3DC76}" type="presOf" srcId="{7BC7FEDC-B2F4-43F1-8CB5-6A3DAF69A5C3}" destId="{E0BCB2E5-F4B4-4E27-AC03-C057D771F49D}" srcOrd="0" destOrd="0" presId="urn:microsoft.com/office/officeart/2005/8/layout/process4"/>
    <dgm:cxn modelId="{EFCAC93D-4D2F-4462-8517-308D18AFA375}" type="presParOf" srcId="{E9181521-7AA2-4C34-A523-86BD445C8F5F}" destId="{B50D8CB2-9A05-42A7-8D4F-100F1DC1CBE0}" srcOrd="0" destOrd="0" presId="urn:microsoft.com/office/officeart/2005/8/layout/process4"/>
    <dgm:cxn modelId="{5632ACDA-9AA4-4A61-9750-C6D81B27694B}" type="presParOf" srcId="{B50D8CB2-9A05-42A7-8D4F-100F1DC1CBE0}" destId="{E0BCB2E5-F4B4-4E27-AC03-C057D771F49D}" srcOrd="0" destOrd="0" presId="urn:microsoft.com/office/officeart/2005/8/layout/process4"/>
    <dgm:cxn modelId="{038C9279-F247-4B14-B133-658FFAC78931}" type="presParOf" srcId="{E9181521-7AA2-4C34-A523-86BD445C8F5F}" destId="{276B4132-C3EC-4591-B956-784B83C0D35B}" srcOrd="1" destOrd="0" presId="urn:microsoft.com/office/officeart/2005/8/layout/process4"/>
    <dgm:cxn modelId="{0494D829-0768-42B2-9AB3-27ABD7D45E88}" type="presParOf" srcId="{E9181521-7AA2-4C34-A523-86BD445C8F5F}" destId="{C1FD0C35-8AFD-4E71-A75E-1400B0741CB9}" srcOrd="2" destOrd="0" presId="urn:microsoft.com/office/officeart/2005/8/layout/process4"/>
    <dgm:cxn modelId="{2F891DC1-C107-4A0A-89B6-EA3EDF86D6FE}" type="presParOf" srcId="{C1FD0C35-8AFD-4E71-A75E-1400B0741CB9}" destId="{7F7BDD65-FC87-41F6-847F-FD963FA0B40A}" srcOrd="0" destOrd="0" presId="urn:microsoft.com/office/officeart/2005/8/layout/process4"/>
    <dgm:cxn modelId="{BECE49B4-E11B-4F49-9429-A4E4CE602A19}" type="presParOf" srcId="{E9181521-7AA2-4C34-A523-86BD445C8F5F}" destId="{582DE765-A15A-4732-A9B6-1A38CB5E3904}" srcOrd="3" destOrd="0" presId="urn:microsoft.com/office/officeart/2005/8/layout/process4"/>
    <dgm:cxn modelId="{0A06F98C-76DB-493C-A586-D9DEA91D6D02}" type="presParOf" srcId="{E9181521-7AA2-4C34-A523-86BD445C8F5F}" destId="{0A7C247A-52C0-4E89-84E6-09AB0070C930}" srcOrd="4" destOrd="0" presId="urn:microsoft.com/office/officeart/2005/8/layout/process4"/>
    <dgm:cxn modelId="{856FBFCF-3D35-4980-93EF-BF7C7412016F}" type="presParOf" srcId="{0A7C247A-52C0-4E89-84E6-09AB0070C930}" destId="{0B19B8C8-D621-40AE-A8B5-55996D5B0B99}" srcOrd="0" destOrd="0" presId="urn:microsoft.com/office/officeart/2005/8/layout/process4"/>
    <dgm:cxn modelId="{F2733C11-9FA8-446A-9152-CD9C7C1D675A}" type="presParOf" srcId="{E9181521-7AA2-4C34-A523-86BD445C8F5F}" destId="{B9DC81AF-5304-4C51-9F7B-2E4972A06932}" srcOrd="5" destOrd="0" presId="urn:microsoft.com/office/officeart/2005/8/layout/process4"/>
    <dgm:cxn modelId="{35A03EB4-B2C2-4EC5-9827-61AB3A325A85}" type="presParOf" srcId="{E9181521-7AA2-4C34-A523-86BD445C8F5F}" destId="{08749697-6CBD-4B85-904C-86B6E3011E18}" srcOrd="6" destOrd="0" presId="urn:microsoft.com/office/officeart/2005/8/layout/process4"/>
    <dgm:cxn modelId="{23F2800B-640F-4FFA-B456-7A914F8A9259}" type="presParOf" srcId="{08749697-6CBD-4B85-904C-86B6E3011E18}" destId="{29B3C83B-794D-45EE-9BB7-7E815768CD8F}" srcOrd="0" destOrd="0" presId="urn:microsoft.com/office/officeart/2005/8/layout/process4"/>
    <dgm:cxn modelId="{D6568B6B-0B07-4264-BEE2-026690EEF3EA}" type="presParOf" srcId="{E9181521-7AA2-4C34-A523-86BD445C8F5F}" destId="{82EBB018-3D53-46DF-8C04-4CE0D2700219}" srcOrd="7" destOrd="0" presId="urn:microsoft.com/office/officeart/2005/8/layout/process4"/>
    <dgm:cxn modelId="{D9E16733-CFF2-4CF2-A9BF-DAD579AD1432}" type="presParOf" srcId="{E9181521-7AA2-4C34-A523-86BD445C8F5F}" destId="{B9B44133-A2E6-4289-B17B-11F4E9621F6C}" srcOrd="8" destOrd="0" presId="urn:microsoft.com/office/officeart/2005/8/layout/process4"/>
    <dgm:cxn modelId="{602AA8D7-6B48-43B9-A5D1-877E8246CC2D}" type="presParOf" srcId="{B9B44133-A2E6-4289-B17B-11F4E9621F6C}" destId="{B19F3438-B266-4DE2-AC56-59842050D441}" srcOrd="0" destOrd="0" presId="urn:microsoft.com/office/officeart/2005/8/layout/process4"/>
    <dgm:cxn modelId="{13940F2C-A74E-4921-9531-AC9134810679}" type="presParOf" srcId="{E9181521-7AA2-4C34-A523-86BD445C8F5F}" destId="{50AE6CF2-F142-4D83-A64E-2C203C09A512}" srcOrd="9" destOrd="0" presId="urn:microsoft.com/office/officeart/2005/8/layout/process4"/>
    <dgm:cxn modelId="{BC32FE1C-A3FA-438C-904B-94685F8BACE1}" type="presParOf" srcId="{E9181521-7AA2-4C34-A523-86BD445C8F5F}" destId="{C7BED927-E4B4-428F-8641-A9CB9B26742C}" srcOrd="10" destOrd="0" presId="urn:microsoft.com/office/officeart/2005/8/layout/process4"/>
    <dgm:cxn modelId="{3DC48561-402F-413C-9832-DF2FF30E427C}" type="presParOf" srcId="{C7BED927-E4B4-428F-8641-A9CB9B26742C}" destId="{E2B96BAC-4AD6-4F26-A60F-DFE4F8497682}" srcOrd="0" destOrd="0" presId="urn:microsoft.com/office/officeart/2005/8/layout/process4"/>
    <dgm:cxn modelId="{C9850926-78A1-49B8-82EB-EF74555E06DD}" type="presParOf" srcId="{E9181521-7AA2-4C34-A523-86BD445C8F5F}" destId="{6D74D320-94B2-441C-9137-ACF1AD82DCAF}" srcOrd="11" destOrd="0" presId="urn:microsoft.com/office/officeart/2005/8/layout/process4"/>
    <dgm:cxn modelId="{C4174306-8C66-4093-8864-1D5BBE7A0833}" type="presParOf" srcId="{E9181521-7AA2-4C34-A523-86BD445C8F5F}" destId="{20A3595F-AFBA-4BC7-8FFC-D3E971B9D947}" srcOrd="12" destOrd="0" presId="urn:microsoft.com/office/officeart/2005/8/layout/process4"/>
    <dgm:cxn modelId="{8F50EF9A-7A6E-4132-AE60-627F8ED695EF}" type="presParOf" srcId="{20A3595F-AFBA-4BC7-8FFC-D3E971B9D947}" destId="{F9B901A9-ECED-465A-A036-C6BBD19338DB}" srcOrd="0" destOrd="0" presId="urn:microsoft.com/office/officeart/2005/8/layout/process4"/>
    <dgm:cxn modelId="{B6862F22-F302-437E-99F6-DF7610CC11D1}" type="presParOf" srcId="{E9181521-7AA2-4C34-A523-86BD445C8F5F}" destId="{798CB6A9-7D4C-4C56-A54A-1A2131EC938D}" srcOrd="13" destOrd="0" presId="urn:microsoft.com/office/officeart/2005/8/layout/process4"/>
    <dgm:cxn modelId="{C4467396-CBEC-4EF3-AF89-A15ED4F3D3BD}" type="presParOf" srcId="{E9181521-7AA2-4C34-A523-86BD445C8F5F}" destId="{7E089AF1-B9F3-4A5C-9A32-C6B53FB1CAB2}" srcOrd="14" destOrd="0" presId="urn:microsoft.com/office/officeart/2005/8/layout/process4"/>
    <dgm:cxn modelId="{F4301230-4A00-498F-B4DF-F1277DF6A8C1}" type="presParOf" srcId="{7E089AF1-B9F3-4A5C-9A32-C6B53FB1CAB2}" destId="{FE8048EC-01B1-4F8E-8013-6388658AF99B}" srcOrd="0" destOrd="0" presId="urn:microsoft.com/office/officeart/2005/8/layout/process4"/>
    <dgm:cxn modelId="{D63EFFDF-E4EB-488D-8864-1D227057A8A6}" type="presParOf" srcId="{E9181521-7AA2-4C34-A523-86BD445C8F5F}" destId="{E5EE4B85-13E9-43C4-B1BC-0F9D2234DE57}" srcOrd="15" destOrd="0" presId="urn:microsoft.com/office/officeart/2005/8/layout/process4"/>
    <dgm:cxn modelId="{DF0564E9-BA3E-498A-B021-D7A76529EBC4}" type="presParOf" srcId="{E9181521-7AA2-4C34-A523-86BD445C8F5F}" destId="{AA5DBCD1-0A1D-4847-B533-1124E6326F5C}" srcOrd="16" destOrd="0" presId="urn:microsoft.com/office/officeart/2005/8/layout/process4"/>
    <dgm:cxn modelId="{CA72B7D8-1102-4CDB-A96F-7798E6A4C506}" type="presParOf" srcId="{AA5DBCD1-0A1D-4847-B533-1124E6326F5C}" destId="{D41E7EA7-B34F-49D7-8385-A268537AD565}" srcOrd="0" destOrd="0" presId="urn:microsoft.com/office/officeart/2005/8/layout/process4"/>
    <dgm:cxn modelId="{4D600829-0889-487A-A152-29FD67C20C69}" type="presParOf" srcId="{E9181521-7AA2-4C34-A523-86BD445C8F5F}" destId="{CB674401-C9F7-4CF5-A408-0D5CA5E082FF}" srcOrd="17" destOrd="0" presId="urn:microsoft.com/office/officeart/2005/8/layout/process4"/>
    <dgm:cxn modelId="{C080D33F-B41C-481D-8DD7-608C5AEFFE49}" type="presParOf" srcId="{E9181521-7AA2-4C34-A523-86BD445C8F5F}" destId="{36EED028-0817-49CE-BA05-857EAC911341}" srcOrd="18" destOrd="0" presId="urn:microsoft.com/office/officeart/2005/8/layout/process4"/>
    <dgm:cxn modelId="{20651325-0796-4B39-BE08-A643E11EE0F2}" type="presParOf" srcId="{36EED028-0817-49CE-BA05-857EAC911341}" destId="{F1DEE1ED-EA39-4A6D-9782-30AE9C0C7CF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922B79-77C0-4C1D-8601-8AA04249870D}" type="doc">
      <dgm:prSet loTypeId="urn:microsoft.com/office/officeart/2005/8/layout/vList6" loCatId="list" qsTypeId="urn:microsoft.com/office/officeart/2005/8/quickstyle/3d3" qsCatId="3D" csTypeId="urn:microsoft.com/office/officeart/2005/8/colors/accent0_3" csCatId="mainScheme" phldr="1"/>
      <dgm:spPr/>
      <dgm:t>
        <a:bodyPr/>
        <a:lstStyle/>
        <a:p>
          <a:endParaRPr lang="ru-RU"/>
        </a:p>
      </dgm:t>
    </dgm:pt>
    <dgm:pt modelId="{3CFF5E09-248E-4520-8A99-60A25396D6C8}">
      <dgm:prSet phldrT="[Текст]" custT="1"/>
      <dgm:spPr/>
      <dgm:t>
        <a:bodyPr/>
        <a:lstStyle/>
        <a:p>
          <a:r>
            <a:rPr lang="ru-RU" sz="1600" b="1" u="none" dirty="0" smtClean="0">
              <a:effectLst>
                <a:outerShdw blurRad="38100" dist="38100" dir="2700000" algn="tl">
                  <a:srgbClr val="000000">
                    <a:alpha val="43137"/>
                  </a:srgbClr>
                </a:outerShdw>
              </a:effectLst>
            </a:rPr>
            <a:t>Урок изучения нового  </a:t>
          </a:r>
          <a:endParaRPr lang="ru-RU" sz="1600" b="1" u="none" dirty="0">
            <a:effectLst>
              <a:outerShdw blurRad="38100" dist="38100" dir="2700000" algn="tl">
                <a:srgbClr val="000000">
                  <a:alpha val="43137"/>
                </a:srgbClr>
              </a:outerShdw>
            </a:effectLst>
          </a:endParaRPr>
        </a:p>
      </dgm:t>
    </dgm:pt>
    <dgm:pt modelId="{0B973FA6-C6F1-4811-BE02-ADF7D3D081D8}" type="parTrans" cxnId="{F57C5C3D-88F4-4DA5-BA7C-F79003F1647C}">
      <dgm:prSet/>
      <dgm:spPr/>
      <dgm:t>
        <a:bodyPr/>
        <a:lstStyle/>
        <a:p>
          <a:endParaRPr lang="ru-RU" sz="1200" b="1" u="none">
            <a:effectLst>
              <a:outerShdw blurRad="38100" dist="38100" dir="2700000" algn="tl">
                <a:srgbClr val="000000">
                  <a:alpha val="43137"/>
                </a:srgbClr>
              </a:outerShdw>
            </a:effectLst>
          </a:endParaRPr>
        </a:p>
      </dgm:t>
    </dgm:pt>
    <dgm:pt modelId="{6259EEC9-65D4-46F4-A3AC-5C41BF1E7330}" type="sibTrans" cxnId="{F57C5C3D-88F4-4DA5-BA7C-F79003F1647C}">
      <dgm:prSet/>
      <dgm:spPr/>
      <dgm:t>
        <a:bodyPr/>
        <a:lstStyle/>
        <a:p>
          <a:endParaRPr lang="ru-RU" sz="1200" b="1" u="none">
            <a:effectLst>
              <a:outerShdw blurRad="38100" dist="38100" dir="2700000" algn="tl">
                <a:srgbClr val="000000">
                  <a:alpha val="43137"/>
                </a:srgbClr>
              </a:outerShdw>
            </a:effectLst>
          </a:endParaRPr>
        </a:p>
      </dgm:t>
    </dgm:pt>
    <dgm:pt modelId="{D5B7A8B2-8213-4872-A22A-7E6946EC122D}">
      <dgm:prSet custT="1"/>
      <dgm:spPr/>
      <dgm:t>
        <a:bodyPr/>
        <a:lstStyle/>
        <a:p>
          <a:r>
            <a:rPr lang="ru-RU" sz="1600" b="1" u="none" dirty="0" smtClean="0">
              <a:effectLst>
                <a:outerShdw blurRad="38100" dist="38100" dir="2700000" algn="tl">
                  <a:srgbClr val="000000">
                    <a:alpha val="43137"/>
                  </a:srgbClr>
                </a:outerShdw>
              </a:effectLst>
            </a:rPr>
            <a:t>Урок закрепления знаний  </a:t>
          </a:r>
          <a:endParaRPr lang="ru-RU" sz="1600" b="1" u="none" dirty="0">
            <a:effectLst>
              <a:outerShdw blurRad="38100" dist="38100" dir="2700000" algn="tl">
                <a:srgbClr val="000000">
                  <a:alpha val="43137"/>
                </a:srgbClr>
              </a:outerShdw>
            </a:effectLst>
          </a:endParaRPr>
        </a:p>
      </dgm:t>
    </dgm:pt>
    <dgm:pt modelId="{BA7963DE-C105-440B-94E9-E6309A15FC61}" type="parTrans" cxnId="{1C9B3477-F63B-4171-B342-65B444DCDADE}">
      <dgm:prSet/>
      <dgm:spPr/>
      <dgm:t>
        <a:bodyPr/>
        <a:lstStyle/>
        <a:p>
          <a:endParaRPr lang="ru-RU" sz="1200" b="1" u="none">
            <a:effectLst>
              <a:outerShdw blurRad="38100" dist="38100" dir="2700000" algn="tl">
                <a:srgbClr val="000000">
                  <a:alpha val="43137"/>
                </a:srgbClr>
              </a:outerShdw>
            </a:effectLst>
          </a:endParaRPr>
        </a:p>
      </dgm:t>
    </dgm:pt>
    <dgm:pt modelId="{8A7AE253-CBCE-4A58-836B-D23FE8EA72B3}" type="sibTrans" cxnId="{1C9B3477-F63B-4171-B342-65B444DCDADE}">
      <dgm:prSet/>
      <dgm:spPr/>
      <dgm:t>
        <a:bodyPr/>
        <a:lstStyle/>
        <a:p>
          <a:endParaRPr lang="ru-RU" sz="1200" b="1" u="none">
            <a:effectLst>
              <a:outerShdw blurRad="38100" dist="38100" dir="2700000" algn="tl">
                <a:srgbClr val="000000">
                  <a:alpha val="43137"/>
                </a:srgbClr>
              </a:outerShdw>
            </a:effectLst>
          </a:endParaRPr>
        </a:p>
      </dgm:t>
    </dgm:pt>
    <dgm:pt modelId="{83A46F83-E582-4255-8FF1-9F99897061F0}">
      <dgm:prSet custT="1"/>
      <dgm:spPr/>
      <dgm:t>
        <a:bodyPr/>
        <a:lstStyle/>
        <a:p>
          <a:r>
            <a:rPr lang="ru-RU" sz="1600" b="1" u="none" dirty="0" smtClean="0">
              <a:effectLst>
                <a:outerShdw blurRad="38100" dist="38100" dir="2700000" algn="tl">
                  <a:srgbClr val="000000">
                    <a:alpha val="43137"/>
                  </a:srgbClr>
                </a:outerShdw>
              </a:effectLst>
            </a:rPr>
            <a:t>Урок комплексного применения знаний  </a:t>
          </a:r>
          <a:endParaRPr lang="ru-RU" sz="1600" b="1" u="none" dirty="0">
            <a:effectLst>
              <a:outerShdw blurRad="38100" dist="38100" dir="2700000" algn="tl">
                <a:srgbClr val="000000">
                  <a:alpha val="43137"/>
                </a:srgbClr>
              </a:outerShdw>
            </a:effectLst>
          </a:endParaRPr>
        </a:p>
      </dgm:t>
    </dgm:pt>
    <dgm:pt modelId="{26404A71-B58B-41F8-B1DC-8B772C84B87A}" type="parTrans" cxnId="{8BE63228-FBC9-402B-962E-94EB02A6CD35}">
      <dgm:prSet/>
      <dgm:spPr/>
      <dgm:t>
        <a:bodyPr/>
        <a:lstStyle/>
        <a:p>
          <a:endParaRPr lang="ru-RU" sz="1200" b="1" u="none">
            <a:effectLst>
              <a:outerShdw blurRad="38100" dist="38100" dir="2700000" algn="tl">
                <a:srgbClr val="000000">
                  <a:alpha val="43137"/>
                </a:srgbClr>
              </a:outerShdw>
            </a:effectLst>
          </a:endParaRPr>
        </a:p>
      </dgm:t>
    </dgm:pt>
    <dgm:pt modelId="{12DF29D2-0512-4E02-AC2A-737F2BAEAA29}" type="sibTrans" cxnId="{8BE63228-FBC9-402B-962E-94EB02A6CD35}">
      <dgm:prSet/>
      <dgm:spPr/>
      <dgm:t>
        <a:bodyPr/>
        <a:lstStyle/>
        <a:p>
          <a:endParaRPr lang="ru-RU" sz="1200" b="1" u="none">
            <a:effectLst>
              <a:outerShdw blurRad="38100" dist="38100" dir="2700000" algn="tl">
                <a:srgbClr val="000000">
                  <a:alpha val="43137"/>
                </a:srgbClr>
              </a:outerShdw>
            </a:effectLst>
          </a:endParaRPr>
        </a:p>
      </dgm:t>
    </dgm:pt>
    <dgm:pt modelId="{FE279145-6DEE-4F11-9F13-A60D70B3E4E8}">
      <dgm:prSet custT="1"/>
      <dgm:spPr/>
      <dgm:t>
        <a:bodyPr/>
        <a:lstStyle/>
        <a:p>
          <a:r>
            <a:rPr lang="ru-RU" sz="1600" b="1" u="none" dirty="0" smtClean="0">
              <a:effectLst>
                <a:outerShdw blurRad="38100" dist="38100" dir="2700000" algn="tl">
                  <a:srgbClr val="000000">
                    <a:alpha val="43137"/>
                  </a:srgbClr>
                </a:outerShdw>
              </a:effectLst>
            </a:rPr>
            <a:t>Урок обобщения и систематизации знаний  </a:t>
          </a:r>
          <a:endParaRPr lang="ru-RU" sz="1600" b="1" u="none" dirty="0">
            <a:effectLst>
              <a:outerShdw blurRad="38100" dist="38100" dir="2700000" algn="tl">
                <a:srgbClr val="000000">
                  <a:alpha val="43137"/>
                </a:srgbClr>
              </a:outerShdw>
            </a:effectLst>
          </a:endParaRPr>
        </a:p>
      </dgm:t>
    </dgm:pt>
    <dgm:pt modelId="{ACCDCCAB-78E9-4498-AF9A-CC31976367E8}" type="parTrans" cxnId="{9A551EC2-1B9B-4758-AAFF-19E62CE76801}">
      <dgm:prSet/>
      <dgm:spPr/>
      <dgm:t>
        <a:bodyPr/>
        <a:lstStyle/>
        <a:p>
          <a:endParaRPr lang="ru-RU" sz="1200" b="1" u="none">
            <a:effectLst>
              <a:outerShdw blurRad="38100" dist="38100" dir="2700000" algn="tl">
                <a:srgbClr val="000000">
                  <a:alpha val="43137"/>
                </a:srgbClr>
              </a:outerShdw>
            </a:effectLst>
          </a:endParaRPr>
        </a:p>
      </dgm:t>
    </dgm:pt>
    <dgm:pt modelId="{2D1F4BF4-80B7-4E41-A58E-C57FC072433C}" type="sibTrans" cxnId="{9A551EC2-1B9B-4758-AAFF-19E62CE76801}">
      <dgm:prSet/>
      <dgm:spPr/>
      <dgm:t>
        <a:bodyPr/>
        <a:lstStyle/>
        <a:p>
          <a:endParaRPr lang="ru-RU" sz="1200" b="1" u="none">
            <a:effectLst>
              <a:outerShdw blurRad="38100" dist="38100" dir="2700000" algn="tl">
                <a:srgbClr val="000000">
                  <a:alpha val="43137"/>
                </a:srgbClr>
              </a:outerShdw>
            </a:effectLst>
          </a:endParaRPr>
        </a:p>
      </dgm:t>
    </dgm:pt>
    <dgm:pt modelId="{5A7DF5DD-B942-4F8A-85F7-C74B7A918634}">
      <dgm:prSet custT="1"/>
      <dgm:spPr/>
      <dgm:t>
        <a:bodyPr/>
        <a:lstStyle/>
        <a:p>
          <a:r>
            <a:rPr lang="ru-RU" sz="1600" b="1" u="none" dirty="0" smtClean="0">
              <a:effectLst>
                <a:outerShdw blurRad="38100" dist="38100" dir="2700000" algn="tl">
                  <a:srgbClr val="000000">
                    <a:alpha val="43137"/>
                  </a:srgbClr>
                </a:outerShdw>
              </a:effectLst>
            </a:rPr>
            <a:t>Урок контроля, оценки и коррекции знаний</a:t>
          </a:r>
          <a:endParaRPr lang="ru-RU" sz="1600" b="1" u="none" dirty="0">
            <a:effectLst>
              <a:outerShdw blurRad="38100" dist="38100" dir="2700000" algn="tl">
                <a:srgbClr val="000000">
                  <a:alpha val="43137"/>
                </a:srgbClr>
              </a:outerShdw>
            </a:effectLst>
          </a:endParaRPr>
        </a:p>
      </dgm:t>
    </dgm:pt>
    <dgm:pt modelId="{EA60F62E-8AB4-4AE9-B3A1-3EBB17A0799F}" type="parTrans" cxnId="{38949CE4-74DB-4A93-B6D7-27E0EA801A98}">
      <dgm:prSet/>
      <dgm:spPr/>
      <dgm:t>
        <a:bodyPr/>
        <a:lstStyle/>
        <a:p>
          <a:endParaRPr lang="ru-RU" sz="1200" b="1" u="none">
            <a:effectLst>
              <a:outerShdw blurRad="38100" dist="38100" dir="2700000" algn="tl">
                <a:srgbClr val="000000">
                  <a:alpha val="43137"/>
                </a:srgbClr>
              </a:outerShdw>
            </a:effectLst>
          </a:endParaRPr>
        </a:p>
      </dgm:t>
    </dgm:pt>
    <dgm:pt modelId="{F415603C-A653-425C-8404-E98CE33132BE}" type="sibTrans" cxnId="{38949CE4-74DB-4A93-B6D7-27E0EA801A98}">
      <dgm:prSet/>
      <dgm:spPr/>
      <dgm:t>
        <a:bodyPr/>
        <a:lstStyle/>
        <a:p>
          <a:endParaRPr lang="ru-RU" sz="1200" b="1" u="none">
            <a:effectLst>
              <a:outerShdw blurRad="38100" dist="38100" dir="2700000" algn="tl">
                <a:srgbClr val="000000">
                  <a:alpha val="43137"/>
                </a:srgbClr>
              </a:outerShdw>
            </a:effectLst>
          </a:endParaRPr>
        </a:p>
      </dgm:t>
    </dgm:pt>
    <dgm:pt modelId="{F80226AB-74A6-4278-A354-53ED79BA2E0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b="1" u="none" dirty="0" smtClean="0">
              <a:effectLst>
                <a:outerShdw blurRad="38100" dist="38100" dir="2700000" algn="tl">
                  <a:srgbClr val="000000">
                    <a:alpha val="43137"/>
                  </a:srgbClr>
                </a:outerShdw>
              </a:effectLst>
            </a:rPr>
            <a:t>это традиционный (комбинированный) урок, лекция, экскурсия, исследовательская работа, учебный и трудовой практикум. Имеет целью изучение и первичное закрепление новых знаний.</a:t>
          </a:r>
        </a:p>
        <a:p>
          <a:pPr marL="285750" indent="0" defTabSz="2889250">
            <a:lnSpc>
              <a:spcPct val="90000"/>
            </a:lnSpc>
            <a:spcBef>
              <a:spcPct val="0"/>
            </a:spcBef>
            <a:spcAft>
              <a:spcPct val="15000"/>
            </a:spcAft>
            <a:buNone/>
          </a:pPr>
          <a:endParaRPr lang="ru-RU" sz="1200" b="1" u="none" dirty="0">
            <a:effectLst>
              <a:outerShdw blurRad="38100" dist="38100" dir="2700000" algn="tl">
                <a:srgbClr val="000000">
                  <a:alpha val="43137"/>
                </a:srgbClr>
              </a:outerShdw>
            </a:effectLst>
          </a:endParaRPr>
        </a:p>
      </dgm:t>
    </dgm:pt>
    <dgm:pt modelId="{1FD3BEEB-4923-438C-B3F9-109BA432D32F}" type="parTrans" cxnId="{2012E961-7445-448B-B077-C0AA460FCCC4}">
      <dgm:prSet/>
      <dgm:spPr/>
      <dgm:t>
        <a:bodyPr/>
        <a:lstStyle/>
        <a:p>
          <a:endParaRPr lang="ru-RU" sz="1200" b="1" u="none">
            <a:effectLst>
              <a:outerShdw blurRad="38100" dist="38100" dir="2700000" algn="tl">
                <a:srgbClr val="000000">
                  <a:alpha val="43137"/>
                </a:srgbClr>
              </a:outerShdw>
            </a:effectLst>
          </a:endParaRPr>
        </a:p>
      </dgm:t>
    </dgm:pt>
    <dgm:pt modelId="{E7F78574-24FD-4297-ABAC-666FC4980174}" type="sibTrans" cxnId="{2012E961-7445-448B-B077-C0AA460FCCC4}">
      <dgm:prSet/>
      <dgm:spPr/>
      <dgm:t>
        <a:bodyPr/>
        <a:lstStyle/>
        <a:p>
          <a:endParaRPr lang="ru-RU" sz="1200" b="1" u="none">
            <a:effectLst>
              <a:outerShdw blurRad="38100" dist="38100" dir="2700000" algn="tl">
                <a:srgbClr val="000000">
                  <a:alpha val="43137"/>
                </a:srgbClr>
              </a:outerShdw>
            </a:effectLst>
          </a:endParaRPr>
        </a:p>
      </dgm:t>
    </dgm:pt>
    <dgm:pt modelId="{21EC6A06-CC44-4DDD-AF8B-2096938CF4D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b="1" u="none" dirty="0" smtClean="0">
              <a:effectLst>
                <a:outerShdw blurRad="38100" dist="38100" dir="2700000" algn="tl">
                  <a:srgbClr val="000000">
                    <a:alpha val="43137"/>
                  </a:srgbClr>
                </a:outerShdw>
              </a:effectLst>
            </a:rPr>
            <a:t>это практикум, экскурсия, лабораторная работа, собеседование, консультация. Имеет целью выработку умений по применению знаний.</a:t>
          </a:r>
        </a:p>
        <a:p>
          <a:pPr marL="57150" indent="0" defTabSz="488950">
            <a:lnSpc>
              <a:spcPct val="90000"/>
            </a:lnSpc>
            <a:spcBef>
              <a:spcPct val="0"/>
            </a:spcBef>
            <a:spcAft>
              <a:spcPct val="15000"/>
            </a:spcAft>
            <a:buNone/>
          </a:pPr>
          <a:endParaRPr lang="ru-RU" sz="1200" b="1" u="none" dirty="0">
            <a:effectLst>
              <a:outerShdw blurRad="38100" dist="38100" dir="2700000" algn="tl">
                <a:srgbClr val="000000">
                  <a:alpha val="43137"/>
                </a:srgbClr>
              </a:outerShdw>
            </a:effectLst>
          </a:endParaRPr>
        </a:p>
      </dgm:t>
    </dgm:pt>
    <dgm:pt modelId="{F440D81D-3F18-44BE-916D-E49503C65956}" type="parTrans" cxnId="{728EAE7D-A9CB-41C4-A8DF-50114E636DF4}">
      <dgm:prSet/>
      <dgm:spPr/>
      <dgm:t>
        <a:bodyPr/>
        <a:lstStyle/>
        <a:p>
          <a:endParaRPr lang="ru-RU" sz="1200" b="1" u="none">
            <a:effectLst>
              <a:outerShdw blurRad="38100" dist="38100" dir="2700000" algn="tl">
                <a:srgbClr val="000000">
                  <a:alpha val="43137"/>
                </a:srgbClr>
              </a:outerShdw>
            </a:effectLst>
          </a:endParaRPr>
        </a:p>
      </dgm:t>
    </dgm:pt>
    <dgm:pt modelId="{5DF3792A-9D54-432C-9650-279CE9FDB656}" type="sibTrans" cxnId="{728EAE7D-A9CB-41C4-A8DF-50114E636DF4}">
      <dgm:prSet/>
      <dgm:spPr/>
      <dgm:t>
        <a:bodyPr/>
        <a:lstStyle/>
        <a:p>
          <a:endParaRPr lang="ru-RU" sz="1200" b="1" u="none">
            <a:effectLst>
              <a:outerShdw blurRad="38100" dist="38100" dir="2700000" algn="tl">
                <a:srgbClr val="000000">
                  <a:alpha val="43137"/>
                </a:srgbClr>
              </a:outerShdw>
            </a:effectLst>
          </a:endParaRPr>
        </a:p>
      </dgm:t>
    </dgm:pt>
    <dgm:pt modelId="{EF658579-D180-471C-81C8-158CDAAA27F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b="1" u="none" dirty="0" smtClean="0">
              <a:effectLst>
                <a:outerShdw blurRad="38100" dist="38100" dir="2700000" algn="tl">
                  <a:srgbClr val="000000">
                    <a:alpha val="43137"/>
                  </a:srgbClr>
                </a:outerShdw>
              </a:effectLst>
            </a:rPr>
            <a:t>это практикум, лабораторная работа, семинар и т.д. Имеет целью выработку умений самостоятельно применять знания в комплексе, в новых условиях.</a:t>
          </a:r>
        </a:p>
        <a:p>
          <a:pPr marL="57150" indent="0" defTabSz="488950">
            <a:lnSpc>
              <a:spcPct val="90000"/>
            </a:lnSpc>
            <a:spcBef>
              <a:spcPct val="0"/>
            </a:spcBef>
            <a:spcAft>
              <a:spcPct val="15000"/>
            </a:spcAft>
            <a:buNone/>
          </a:pPr>
          <a:endParaRPr lang="ru-RU" sz="1200" b="1" u="none" dirty="0">
            <a:effectLst>
              <a:outerShdw blurRad="38100" dist="38100" dir="2700000" algn="tl">
                <a:srgbClr val="000000">
                  <a:alpha val="43137"/>
                </a:srgbClr>
              </a:outerShdw>
            </a:effectLst>
          </a:endParaRPr>
        </a:p>
      </dgm:t>
    </dgm:pt>
    <dgm:pt modelId="{514E72E5-F234-4473-AFA1-053BA126C81B}" type="parTrans" cxnId="{1AD1B55F-148B-4EBF-860F-FC05F84E8864}">
      <dgm:prSet/>
      <dgm:spPr/>
      <dgm:t>
        <a:bodyPr/>
        <a:lstStyle/>
        <a:p>
          <a:endParaRPr lang="ru-RU" sz="1200" b="1" u="none">
            <a:effectLst>
              <a:outerShdw blurRad="38100" dist="38100" dir="2700000" algn="tl">
                <a:srgbClr val="000000">
                  <a:alpha val="43137"/>
                </a:srgbClr>
              </a:outerShdw>
            </a:effectLst>
          </a:endParaRPr>
        </a:p>
      </dgm:t>
    </dgm:pt>
    <dgm:pt modelId="{D656FDD6-BC26-48E5-8CC8-305001B123AF}" type="sibTrans" cxnId="{1AD1B55F-148B-4EBF-860F-FC05F84E8864}">
      <dgm:prSet/>
      <dgm:spPr/>
      <dgm:t>
        <a:bodyPr/>
        <a:lstStyle/>
        <a:p>
          <a:endParaRPr lang="ru-RU" sz="1200" b="1" u="none">
            <a:effectLst>
              <a:outerShdw blurRad="38100" dist="38100" dir="2700000" algn="tl">
                <a:srgbClr val="000000">
                  <a:alpha val="43137"/>
                </a:srgbClr>
              </a:outerShdw>
            </a:effectLst>
          </a:endParaRPr>
        </a:p>
      </dgm:t>
    </dgm:pt>
    <dgm:pt modelId="{1C9A1DF9-74C0-4E73-9D70-8AE09B21A41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b="1" u="none" dirty="0" smtClean="0">
              <a:effectLst>
                <a:outerShdw blurRad="38100" dist="38100" dir="2700000" algn="tl">
                  <a:srgbClr val="000000">
                    <a:alpha val="43137"/>
                  </a:srgbClr>
                </a:outerShdw>
              </a:effectLst>
            </a:rPr>
            <a:t>это семинар, конференция, круглый стол и т.д. Имеет целью обобщение единичных знаний в систему. </a:t>
          </a:r>
        </a:p>
        <a:p>
          <a:pPr marL="57150" indent="0" defTabSz="488950">
            <a:lnSpc>
              <a:spcPct val="90000"/>
            </a:lnSpc>
            <a:spcBef>
              <a:spcPct val="0"/>
            </a:spcBef>
            <a:spcAft>
              <a:spcPct val="15000"/>
            </a:spcAft>
            <a:buNone/>
          </a:pPr>
          <a:endParaRPr lang="ru-RU" sz="1200" b="1" u="none" dirty="0">
            <a:effectLst>
              <a:outerShdw blurRad="38100" dist="38100" dir="2700000" algn="tl">
                <a:srgbClr val="000000">
                  <a:alpha val="43137"/>
                </a:srgbClr>
              </a:outerShdw>
            </a:effectLst>
          </a:endParaRPr>
        </a:p>
      </dgm:t>
    </dgm:pt>
    <dgm:pt modelId="{B8B7786B-95AB-40EF-AD40-6182D270D511}" type="parTrans" cxnId="{109D9F64-F15D-4178-A576-4DF41AEE6145}">
      <dgm:prSet/>
      <dgm:spPr/>
      <dgm:t>
        <a:bodyPr/>
        <a:lstStyle/>
        <a:p>
          <a:endParaRPr lang="ru-RU" sz="1200" b="1" u="none">
            <a:effectLst>
              <a:outerShdw blurRad="38100" dist="38100" dir="2700000" algn="tl">
                <a:srgbClr val="000000">
                  <a:alpha val="43137"/>
                </a:srgbClr>
              </a:outerShdw>
            </a:effectLst>
          </a:endParaRPr>
        </a:p>
      </dgm:t>
    </dgm:pt>
    <dgm:pt modelId="{92637F08-2224-4C10-A4A5-08F654F0B906}" type="sibTrans" cxnId="{109D9F64-F15D-4178-A576-4DF41AEE6145}">
      <dgm:prSet/>
      <dgm:spPr/>
      <dgm:t>
        <a:bodyPr/>
        <a:lstStyle/>
        <a:p>
          <a:endParaRPr lang="ru-RU" sz="1200" b="1" u="none">
            <a:effectLst>
              <a:outerShdw blurRad="38100" dist="38100" dir="2700000" algn="tl">
                <a:srgbClr val="000000">
                  <a:alpha val="43137"/>
                </a:srgbClr>
              </a:outerShdw>
            </a:effectLst>
          </a:endParaRPr>
        </a:p>
      </dgm:t>
    </dgm:pt>
    <dgm:pt modelId="{10567516-CB0D-4A78-BA81-7CE17AA3ED9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b="1" u="none" dirty="0" smtClean="0">
              <a:effectLst>
                <a:outerShdw blurRad="38100" dist="38100" dir="2700000" algn="tl">
                  <a:srgbClr val="000000">
                    <a:alpha val="43137"/>
                  </a:srgbClr>
                </a:outerShdw>
              </a:effectLst>
            </a:rPr>
            <a:t>это: контрольная работа, зачет, коллоквиум, смотр знаний и т.д. Имеет целью определить уровень овладения знаниями, умениями и навыками</a:t>
          </a:r>
        </a:p>
        <a:p>
          <a:pPr marL="57150" indent="0" defTabSz="488950">
            <a:lnSpc>
              <a:spcPct val="90000"/>
            </a:lnSpc>
            <a:spcBef>
              <a:spcPct val="0"/>
            </a:spcBef>
            <a:spcAft>
              <a:spcPct val="15000"/>
            </a:spcAft>
            <a:buNone/>
          </a:pPr>
          <a:endParaRPr lang="ru-RU" sz="1200" b="1" u="none" dirty="0">
            <a:effectLst>
              <a:outerShdw blurRad="38100" dist="38100" dir="2700000" algn="tl">
                <a:srgbClr val="000000">
                  <a:alpha val="43137"/>
                </a:srgbClr>
              </a:outerShdw>
            </a:effectLst>
          </a:endParaRPr>
        </a:p>
      </dgm:t>
    </dgm:pt>
    <dgm:pt modelId="{B40FE67C-03D9-4DB4-BE47-7677FF2C41BA}" type="parTrans" cxnId="{E41605C6-79C7-4F56-A403-B53F08395291}">
      <dgm:prSet/>
      <dgm:spPr/>
      <dgm:t>
        <a:bodyPr/>
        <a:lstStyle/>
        <a:p>
          <a:endParaRPr lang="ru-RU" sz="1200" b="1" u="none">
            <a:effectLst>
              <a:outerShdw blurRad="38100" dist="38100" dir="2700000" algn="tl">
                <a:srgbClr val="000000">
                  <a:alpha val="43137"/>
                </a:srgbClr>
              </a:outerShdw>
            </a:effectLst>
          </a:endParaRPr>
        </a:p>
      </dgm:t>
    </dgm:pt>
    <dgm:pt modelId="{CA7940CC-6B92-4065-983D-6D359B2D39E1}" type="sibTrans" cxnId="{E41605C6-79C7-4F56-A403-B53F08395291}">
      <dgm:prSet/>
      <dgm:spPr/>
      <dgm:t>
        <a:bodyPr/>
        <a:lstStyle/>
        <a:p>
          <a:endParaRPr lang="ru-RU" sz="1200" b="1" u="none">
            <a:effectLst>
              <a:outerShdw blurRad="38100" dist="38100" dir="2700000" algn="tl">
                <a:srgbClr val="000000">
                  <a:alpha val="43137"/>
                </a:srgbClr>
              </a:outerShdw>
            </a:effectLst>
          </a:endParaRPr>
        </a:p>
      </dgm:t>
    </dgm:pt>
    <dgm:pt modelId="{5C1A34D7-C8F1-405F-A644-623691A24A7A}" type="pres">
      <dgm:prSet presAssocID="{33922B79-77C0-4C1D-8601-8AA04249870D}" presName="Name0" presStyleCnt="0">
        <dgm:presLayoutVars>
          <dgm:dir/>
          <dgm:animLvl val="lvl"/>
          <dgm:resizeHandles/>
        </dgm:presLayoutVars>
      </dgm:prSet>
      <dgm:spPr/>
      <dgm:t>
        <a:bodyPr/>
        <a:lstStyle/>
        <a:p>
          <a:endParaRPr lang="ru-RU"/>
        </a:p>
      </dgm:t>
    </dgm:pt>
    <dgm:pt modelId="{55587668-EC7C-4B35-8DDF-A0A94A1E9E14}" type="pres">
      <dgm:prSet presAssocID="{3CFF5E09-248E-4520-8A99-60A25396D6C8}" presName="linNode" presStyleCnt="0"/>
      <dgm:spPr/>
    </dgm:pt>
    <dgm:pt modelId="{6E3D5043-3726-4FC0-B367-F728AEC7F217}" type="pres">
      <dgm:prSet presAssocID="{3CFF5E09-248E-4520-8A99-60A25396D6C8}" presName="parentShp" presStyleLbl="node1" presStyleIdx="0" presStyleCnt="5">
        <dgm:presLayoutVars>
          <dgm:bulletEnabled val="1"/>
        </dgm:presLayoutVars>
      </dgm:prSet>
      <dgm:spPr/>
      <dgm:t>
        <a:bodyPr/>
        <a:lstStyle/>
        <a:p>
          <a:endParaRPr lang="ru-RU"/>
        </a:p>
      </dgm:t>
    </dgm:pt>
    <dgm:pt modelId="{79C922BD-6EBA-451B-B81F-062F00ED115E}" type="pres">
      <dgm:prSet presAssocID="{3CFF5E09-248E-4520-8A99-60A25396D6C8}" presName="childShp" presStyleLbl="bgAccFollowNode1" presStyleIdx="0" presStyleCnt="5">
        <dgm:presLayoutVars>
          <dgm:bulletEnabled val="1"/>
        </dgm:presLayoutVars>
      </dgm:prSet>
      <dgm:spPr/>
      <dgm:t>
        <a:bodyPr/>
        <a:lstStyle/>
        <a:p>
          <a:endParaRPr lang="ru-RU"/>
        </a:p>
      </dgm:t>
    </dgm:pt>
    <dgm:pt modelId="{CAA660DF-9BCD-41BB-ACF1-0C32E4A3DCE2}" type="pres">
      <dgm:prSet presAssocID="{6259EEC9-65D4-46F4-A3AC-5C41BF1E7330}" presName="spacing" presStyleCnt="0"/>
      <dgm:spPr/>
    </dgm:pt>
    <dgm:pt modelId="{145597A6-1C32-4D49-80A8-407959DCA7EB}" type="pres">
      <dgm:prSet presAssocID="{D5B7A8B2-8213-4872-A22A-7E6946EC122D}" presName="linNode" presStyleCnt="0"/>
      <dgm:spPr/>
    </dgm:pt>
    <dgm:pt modelId="{5776ED79-8E95-48E6-9F66-F48B1E776AF5}" type="pres">
      <dgm:prSet presAssocID="{D5B7A8B2-8213-4872-A22A-7E6946EC122D}" presName="parentShp" presStyleLbl="node1" presStyleIdx="1" presStyleCnt="5">
        <dgm:presLayoutVars>
          <dgm:bulletEnabled val="1"/>
        </dgm:presLayoutVars>
      </dgm:prSet>
      <dgm:spPr/>
      <dgm:t>
        <a:bodyPr/>
        <a:lstStyle/>
        <a:p>
          <a:endParaRPr lang="ru-RU"/>
        </a:p>
      </dgm:t>
    </dgm:pt>
    <dgm:pt modelId="{12C0121D-BBEA-432B-96EA-332A0915E747}" type="pres">
      <dgm:prSet presAssocID="{D5B7A8B2-8213-4872-A22A-7E6946EC122D}" presName="childShp" presStyleLbl="bgAccFollowNode1" presStyleIdx="1" presStyleCnt="5">
        <dgm:presLayoutVars>
          <dgm:bulletEnabled val="1"/>
        </dgm:presLayoutVars>
      </dgm:prSet>
      <dgm:spPr/>
      <dgm:t>
        <a:bodyPr/>
        <a:lstStyle/>
        <a:p>
          <a:endParaRPr lang="ru-RU"/>
        </a:p>
      </dgm:t>
    </dgm:pt>
    <dgm:pt modelId="{09D87AA8-4F74-4FA3-8A68-8D54C102BB60}" type="pres">
      <dgm:prSet presAssocID="{8A7AE253-CBCE-4A58-836B-D23FE8EA72B3}" presName="spacing" presStyleCnt="0"/>
      <dgm:spPr/>
    </dgm:pt>
    <dgm:pt modelId="{5BE4F4FA-D712-47D0-8B1A-2D60B2BB8B2C}" type="pres">
      <dgm:prSet presAssocID="{83A46F83-E582-4255-8FF1-9F99897061F0}" presName="linNode" presStyleCnt="0"/>
      <dgm:spPr/>
    </dgm:pt>
    <dgm:pt modelId="{4F192285-37CA-4993-AFA2-40E8951F3F4C}" type="pres">
      <dgm:prSet presAssocID="{83A46F83-E582-4255-8FF1-9F99897061F0}" presName="parentShp" presStyleLbl="node1" presStyleIdx="2" presStyleCnt="5">
        <dgm:presLayoutVars>
          <dgm:bulletEnabled val="1"/>
        </dgm:presLayoutVars>
      </dgm:prSet>
      <dgm:spPr/>
      <dgm:t>
        <a:bodyPr/>
        <a:lstStyle/>
        <a:p>
          <a:endParaRPr lang="ru-RU"/>
        </a:p>
      </dgm:t>
    </dgm:pt>
    <dgm:pt modelId="{44238028-E4F8-4C35-B71A-9D84E330381A}" type="pres">
      <dgm:prSet presAssocID="{83A46F83-E582-4255-8FF1-9F99897061F0}" presName="childShp" presStyleLbl="bgAccFollowNode1" presStyleIdx="2" presStyleCnt="5">
        <dgm:presLayoutVars>
          <dgm:bulletEnabled val="1"/>
        </dgm:presLayoutVars>
      </dgm:prSet>
      <dgm:spPr/>
      <dgm:t>
        <a:bodyPr/>
        <a:lstStyle/>
        <a:p>
          <a:endParaRPr lang="ru-RU"/>
        </a:p>
      </dgm:t>
    </dgm:pt>
    <dgm:pt modelId="{412F590D-A42F-4064-8487-90A97450ACA5}" type="pres">
      <dgm:prSet presAssocID="{12DF29D2-0512-4E02-AC2A-737F2BAEAA29}" presName="spacing" presStyleCnt="0"/>
      <dgm:spPr/>
    </dgm:pt>
    <dgm:pt modelId="{9372634F-9059-4074-A32C-1EF336E00759}" type="pres">
      <dgm:prSet presAssocID="{FE279145-6DEE-4F11-9F13-A60D70B3E4E8}" presName="linNode" presStyleCnt="0"/>
      <dgm:spPr/>
    </dgm:pt>
    <dgm:pt modelId="{34FE9851-E2AD-41BA-9CC3-26551957DE53}" type="pres">
      <dgm:prSet presAssocID="{FE279145-6DEE-4F11-9F13-A60D70B3E4E8}" presName="parentShp" presStyleLbl="node1" presStyleIdx="3" presStyleCnt="5">
        <dgm:presLayoutVars>
          <dgm:bulletEnabled val="1"/>
        </dgm:presLayoutVars>
      </dgm:prSet>
      <dgm:spPr/>
      <dgm:t>
        <a:bodyPr/>
        <a:lstStyle/>
        <a:p>
          <a:endParaRPr lang="ru-RU"/>
        </a:p>
      </dgm:t>
    </dgm:pt>
    <dgm:pt modelId="{2485D559-2952-46B8-8992-FE7F83B29190}" type="pres">
      <dgm:prSet presAssocID="{FE279145-6DEE-4F11-9F13-A60D70B3E4E8}" presName="childShp" presStyleLbl="bgAccFollowNode1" presStyleIdx="3" presStyleCnt="5">
        <dgm:presLayoutVars>
          <dgm:bulletEnabled val="1"/>
        </dgm:presLayoutVars>
      </dgm:prSet>
      <dgm:spPr/>
      <dgm:t>
        <a:bodyPr/>
        <a:lstStyle/>
        <a:p>
          <a:endParaRPr lang="ru-RU"/>
        </a:p>
      </dgm:t>
    </dgm:pt>
    <dgm:pt modelId="{F2D2DD36-38B3-4755-9BD5-B3AB8CCE76CE}" type="pres">
      <dgm:prSet presAssocID="{2D1F4BF4-80B7-4E41-A58E-C57FC072433C}" presName="spacing" presStyleCnt="0"/>
      <dgm:spPr/>
    </dgm:pt>
    <dgm:pt modelId="{74BE9BF9-A1F5-48FB-97D7-9C0A5719F026}" type="pres">
      <dgm:prSet presAssocID="{5A7DF5DD-B942-4F8A-85F7-C74B7A918634}" presName="linNode" presStyleCnt="0"/>
      <dgm:spPr/>
    </dgm:pt>
    <dgm:pt modelId="{29DE8B31-7B42-4ADD-AB6C-998F4F0CA958}" type="pres">
      <dgm:prSet presAssocID="{5A7DF5DD-B942-4F8A-85F7-C74B7A918634}" presName="parentShp" presStyleLbl="node1" presStyleIdx="4" presStyleCnt="5">
        <dgm:presLayoutVars>
          <dgm:bulletEnabled val="1"/>
        </dgm:presLayoutVars>
      </dgm:prSet>
      <dgm:spPr/>
      <dgm:t>
        <a:bodyPr/>
        <a:lstStyle/>
        <a:p>
          <a:endParaRPr lang="ru-RU"/>
        </a:p>
      </dgm:t>
    </dgm:pt>
    <dgm:pt modelId="{9102881A-D26D-44FD-A221-152DE97A007F}" type="pres">
      <dgm:prSet presAssocID="{5A7DF5DD-B942-4F8A-85F7-C74B7A918634}" presName="childShp" presStyleLbl="bgAccFollowNode1" presStyleIdx="4" presStyleCnt="5">
        <dgm:presLayoutVars>
          <dgm:bulletEnabled val="1"/>
        </dgm:presLayoutVars>
      </dgm:prSet>
      <dgm:spPr/>
      <dgm:t>
        <a:bodyPr/>
        <a:lstStyle/>
        <a:p>
          <a:endParaRPr lang="ru-RU"/>
        </a:p>
      </dgm:t>
    </dgm:pt>
  </dgm:ptLst>
  <dgm:cxnLst>
    <dgm:cxn modelId="{E41605C6-79C7-4F56-A403-B53F08395291}" srcId="{5A7DF5DD-B942-4F8A-85F7-C74B7A918634}" destId="{10567516-CB0D-4A78-BA81-7CE17AA3ED99}" srcOrd="0" destOrd="0" parTransId="{B40FE67C-03D9-4DB4-BE47-7677FF2C41BA}" sibTransId="{CA7940CC-6B92-4065-983D-6D359B2D39E1}"/>
    <dgm:cxn modelId="{8850BAEF-BBB2-4E83-BA49-A51C7D617167}" type="presOf" srcId="{3CFF5E09-248E-4520-8A99-60A25396D6C8}" destId="{6E3D5043-3726-4FC0-B367-F728AEC7F217}" srcOrd="0" destOrd="0" presId="urn:microsoft.com/office/officeart/2005/8/layout/vList6"/>
    <dgm:cxn modelId="{F57C5C3D-88F4-4DA5-BA7C-F79003F1647C}" srcId="{33922B79-77C0-4C1D-8601-8AA04249870D}" destId="{3CFF5E09-248E-4520-8A99-60A25396D6C8}" srcOrd="0" destOrd="0" parTransId="{0B973FA6-C6F1-4811-BE02-ADF7D3D081D8}" sibTransId="{6259EEC9-65D4-46F4-A3AC-5C41BF1E7330}"/>
    <dgm:cxn modelId="{2012E961-7445-448B-B077-C0AA460FCCC4}" srcId="{3CFF5E09-248E-4520-8A99-60A25396D6C8}" destId="{F80226AB-74A6-4278-A354-53ED79BA2E01}" srcOrd="0" destOrd="0" parTransId="{1FD3BEEB-4923-438C-B3F9-109BA432D32F}" sibTransId="{E7F78574-24FD-4297-ABAC-666FC4980174}"/>
    <dgm:cxn modelId="{8BE63228-FBC9-402B-962E-94EB02A6CD35}" srcId="{33922B79-77C0-4C1D-8601-8AA04249870D}" destId="{83A46F83-E582-4255-8FF1-9F99897061F0}" srcOrd="2" destOrd="0" parTransId="{26404A71-B58B-41F8-B1DC-8B772C84B87A}" sibTransId="{12DF29D2-0512-4E02-AC2A-737F2BAEAA29}"/>
    <dgm:cxn modelId="{C06E7330-5B34-43E0-AEC0-CA68A7C76E7F}" type="presOf" srcId="{83A46F83-E582-4255-8FF1-9F99897061F0}" destId="{4F192285-37CA-4993-AFA2-40E8951F3F4C}" srcOrd="0" destOrd="0" presId="urn:microsoft.com/office/officeart/2005/8/layout/vList6"/>
    <dgm:cxn modelId="{C13B3DC4-CB7C-4B49-A408-17E8285A7F88}" type="presOf" srcId="{D5B7A8B2-8213-4872-A22A-7E6946EC122D}" destId="{5776ED79-8E95-48E6-9F66-F48B1E776AF5}" srcOrd="0" destOrd="0" presId="urn:microsoft.com/office/officeart/2005/8/layout/vList6"/>
    <dgm:cxn modelId="{9A551EC2-1B9B-4758-AAFF-19E62CE76801}" srcId="{33922B79-77C0-4C1D-8601-8AA04249870D}" destId="{FE279145-6DEE-4F11-9F13-A60D70B3E4E8}" srcOrd="3" destOrd="0" parTransId="{ACCDCCAB-78E9-4498-AF9A-CC31976367E8}" sibTransId="{2D1F4BF4-80B7-4E41-A58E-C57FC072433C}"/>
    <dgm:cxn modelId="{1AD1B55F-148B-4EBF-860F-FC05F84E8864}" srcId="{83A46F83-E582-4255-8FF1-9F99897061F0}" destId="{EF658579-D180-471C-81C8-158CDAAA27F9}" srcOrd="0" destOrd="0" parTransId="{514E72E5-F234-4473-AFA1-053BA126C81B}" sibTransId="{D656FDD6-BC26-48E5-8CC8-305001B123AF}"/>
    <dgm:cxn modelId="{F24C7E8A-1420-401A-A2DB-A92FFE99A12C}" type="presOf" srcId="{10567516-CB0D-4A78-BA81-7CE17AA3ED99}" destId="{9102881A-D26D-44FD-A221-152DE97A007F}" srcOrd="0" destOrd="0" presId="urn:microsoft.com/office/officeart/2005/8/layout/vList6"/>
    <dgm:cxn modelId="{38949CE4-74DB-4A93-B6D7-27E0EA801A98}" srcId="{33922B79-77C0-4C1D-8601-8AA04249870D}" destId="{5A7DF5DD-B942-4F8A-85F7-C74B7A918634}" srcOrd="4" destOrd="0" parTransId="{EA60F62E-8AB4-4AE9-B3A1-3EBB17A0799F}" sibTransId="{F415603C-A653-425C-8404-E98CE33132BE}"/>
    <dgm:cxn modelId="{1A07742C-EA5C-4BE7-9EDD-7DACC91C60EA}" type="presOf" srcId="{FE279145-6DEE-4F11-9F13-A60D70B3E4E8}" destId="{34FE9851-E2AD-41BA-9CC3-26551957DE53}" srcOrd="0" destOrd="0" presId="urn:microsoft.com/office/officeart/2005/8/layout/vList6"/>
    <dgm:cxn modelId="{86E10218-54D9-4667-8702-F19877C1C6AF}" type="presOf" srcId="{5A7DF5DD-B942-4F8A-85F7-C74B7A918634}" destId="{29DE8B31-7B42-4ADD-AB6C-998F4F0CA958}" srcOrd="0" destOrd="0" presId="urn:microsoft.com/office/officeart/2005/8/layout/vList6"/>
    <dgm:cxn modelId="{00062D57-5433-4C74-82EF-4ABF6B161CB3}" type="presOf" srcId="{F80226AB-74A6-4278-A354-53ED79BA2E01}" destId="{79C922BD-6EBA-451B-B81F-062F00ED115E}" srcOrd="0" destOrd="0" presId="urn:microsoft.com/office/officeart/2005/8/layout/vList6"/>
    <dgm:cxn modelId="{933044F0-277E-4EC4-AF80-3F6D62BF51A8}" type="presOf" srcId="{33922B79-77C0-4C1D-8601-8AA04249870D}" destId="{5C1A34D7-C8F1-405F-A644-623691A24A7A}" srcOrd="0" destOrd="0" presId="urn:microsoft.com/office/officeart/2005/8/layout/vList6"/>
    <dgm:cxn modelId="{1C9B3477-F63B-4171-B342-65B444DCDADE}" srcId="{33922B79-77C0-4C1D-8601-8AA04249870D}" destId="{D5B7A8B2-8213-4872-A22A-7E6946EC122D}" srcOrd="1" destOrd="0" parTransId="{BA7963DE-C105-440B-94E9-E6309A15FC61}" sibTransId="{8A7AE253-CBCE-4A58-836B-D23FE8EA72B3}"/>
    <dgm:cxn modelId="{109D9F64-F15D-4178-A576-4DF41AEE6145}" srcId="{FE279145-6DEE-4F11-9F13-A60D70B3E4E8}" destId="{1C9A1DF9-74C0-4E73-9D70-8AE09B21A414}" srcOrd="0" destOrd="0" parTransId="{B8B7786B-95AB-40EF-AD40-6182D270D511}" sibTransId="{92637F08-2224-4C10-A4A5-08F654F0B906}"/>
    <dgm:cxn modelId="{B11CBDA2-E126-4B37-BAB1-BA08871EE057}" type="presOf" srcId="{EF658579-D180-471C-81C8-158CDAAA27F9}" destId="{44238028-E4F8-4C35-B71A-9D84E330381A}" srcOrd="0" destOrd="0" presId="urn:microsoft.com/office/officeart/2005/8/layout/vList6"/>
    <dgm:cxn modelId="{728EAE7D-A9CB-41C4-A8DF-50114E636DF4}" srcId="{D5B7A8B2-8213-4872-A22A-7E6946EC122D}" destId="{21EC6A06-CC44-4DDD-AF8B-2096938CF4DF}" srcOrd="0" destOrd="0" parTransId="{F440D81D-3F18-44BE-916D-E49503C65956}" sibTransId="{5DF3792A-9D54-432C-9650-279CE9FDB656}"/>
    <dgm:cxn modelId="{EBDD9F68-B71A-4077-9FD6-F0BE9E17340B}" type="presOf" srcId="{1C9A1DF9-74C0-4E73-9D70-8AE09B21A414}" destId="{2485D559-2952-46B8-8992-FE7F83B29190}" srcOrd="0" destOrd="0" presId="urn:microsoft.com/office/officeart/2005/8/layout/vList6"/>
    <dgm:cxn modelId="{84EFC510-0243-40CC-BE32-D3E270C40296}" type="presOf" srcId="{21EC6A06-CC44-4DDD-AF8B-2096938CF4DF}" destId="{12C0121D-BBEA-432B-96EA-332A0915E747}" srcOrd="0" destOrd="0" presId="urn:microsoft.com/office/officeart/2005/8/layout/vList6"/>
    <dgm:cxn modelId="{6AEE4C68-CCF9-4FFA-8326-C7ED71DA4374}" type="presParOf" srcId="{5C1A34D7-C8F1-405F-A644-623691A24A7A}" destId="{55587668-EC7C-4B35-8DDF-A0A94A1E9E14}" srcOrd="0" destOrd="0" presId="urn:microsoft.com/office/officeart/2005/8/layout/vList6"/>
    <dgm:cxn modelId="{17B94E9E-5821-41F9-87F9-F40C48977F3F}" type="presParOf" srcId="{55587668-EC7C-4B35-8DDF-A0A94A1E9E14}" destId="{6E3D5043-3726-4FC0-B367-F728AEC7F217}" srcOrd="0" destOrd="0" presId="urn:microsoft.com/office/officeart/2005/8/layout/vList6"/>
    <dgm:cxn modelId="{B1F17E16-AD35-4EB1-9A4B-C77E4DA0B2F1}" type="presParOf" srcId="{55587668-EC7C-4B35-8DDF-A0A94A1E9E14}" destId="{79C922BD-6EBA-451B-B81F-062F00ED115E}" srcOrd="1" destOrd="0" presId="urn:microsoft.com/office/officeart/2005/8/layout/vList6"/>
    <dgm:cxn modelId="{C06AD4BD-5F59-43AC-BE30-6FCCA209741D}" type="presParOf" srcId="{5C1A34D7-C8F1-405F-A644-623691A24A7A}" destId="{CAA660DF-9BCD-41BB-ACF1-0C32E4A3DCE2}" srcOrd="1" destOrd="0" presId="urn:microsoft.com/office/officeart/2005/8/layout/vList6"/>
    <dgm:cxn modelId="{F69508CA-CFFB-409B-8A72-685FA0C44BE8}" type="presParOf" srcId="{5C1A34D7-C8F1-405F-A644-623691A24A7A}" destId="{145597A6-1C32-4D49-80A8-407959DCA7EB}" srcOrd="2" destOrd="0" presId="urn:microsoft.com/office/officeart/2005/8/layout/vList6"/>
    <dgm:cxn modelId="{1836F975-B8B9-497E-91B5-76211BC64C25}" type="presParOf" srcId="{145597A6-1C32-4D49-80A8-407959DCA7EB}" destId="{5776ED79-8E95-48E6-9F66-F48B1E776AF5}" srcOrd="0" destOrd="0" presId="urn:microsoft.com/office/officeart/2005/8/layout/vList6"/>
    <dgm:cxn modelId="{AD5A0A46-50A1-4DA4-8E77-1AC797E2F1B8}" type="presParOf" srcId="{145597A6-1C32-4D49-80A8-407959DCA7EB}" destId="{12C0121D-BBEA-432B-96EA-332A0915E747}" srcOrd="1" destOrd="0" presId="urn:microsoft.com/office/officeart/2005/8/layout/vList6"/>
    <dgm:cxn modelId="{F523129C-6D57-40D5-9836-C924E45EE6CD}" type="presParOf" srcId="{5C1A34D7-C8F1-405F-A644-623691A24A7A}" destId="{09D87AA8-4F74-4FA3-8A68-8D54C102BB60}" srcOrd="3" destOrd="0" presId="urn:microsoft.com/office/officeart/2005/8/layout/vList6"/>
    <dgm:cxn modelId="{4E3E697C-72A7-4D39-8FFF-84E6F2E1740A}" type="presParOf" srcId="{5C1A34D7-C8F1-405F-A644-623691A24A7A}" destId="{5BE4F4FA-D712-47D0-8B1A-2D60B2BB8B2C}" srcOrd="4" destOrd="0" presId="urn:microsoft.com/office/officeart/2005/8/layout/vList6"/>
    <dgm:cxn modelId="{A1ADBD34-8877-4243-B1EC-5C708F0FEBFB}" type="presParOf" srcId="{5BE4F4FA-D712-47D0-8B1A-2D60B2BB8B2C}" destId="{4F192285-37CA-4993-AFA2-40E8951F3F4C}" srcOrd="0" destOrd="0" presId="urn:microsoft.com/office/officeart/2005/8/layout/vList6"/>
    <dgm:cxn modelId="{32EDD2F7-A869-4239-9B15-7D1C81E944BA}" type="presParOf" srcId="{5BE4F4FA-D712-47D0-8B1A-2D60B2BB8B2C}" destId="{44238028-E4F8-4C35-B71A-9D84E330381A}" srcOrd="1" destOrd="0" presId="urn:microsoft.com/office/officeart/2005/8/layout/vList6"/>
    <dgm:cxn modelId="{7D27C7D2-2281-4CEC-BB8C-A58407F0D666}" type="presParOf" srcId="{5C1A34D7-C8F1-405F-A644-623691A24A7A}" destId="{412F590D-A42F-4064-8487-90A97450ACA5}" srcOrd="5" destOrd="0" presId="urn:microsoft.com/office/officeart/2005/8/layout/vList6"/>
    <dgm:cxn modelId="{0D669115-B8FE-4C3D-8EC8-C28B356FF9F9}" type="presParOf" srcId="{5C1A34D7-C8F1-405F-A644-623691A24A7A}" destId="{9372634F-9059-4074-A32C-1EF336E00759}" srcOrd="6" destOrd="0" presId="urn:microsoft.com/office/officeart/2005/8/layout/vList6"/>
    <dgm:cxn modelId="{72E5C5C9-C000-4D4A-B626-8AC06008DEB9}" type="presParOf" srcId="{9372634F-9059-4074-A32C-1EF336E00759}" destId="{34FE9851-E2AD-41BA-9CC3-26551957DE53}" srcOrd="0" destOrd="0" presId="urn:microsoft.com/office/officeart/2005/8/layout/vList6"/>
    <dgm:cxn modelId="{3BAD1EE9-C953-4BC5-BB89-010FA30FD96A}" type="presParOf" srcId="{9372634F-9059-4074-A32C-1EF336E00759}" destId="{2485D559-2952-46B8-8992-FE7F83B29190}" srcOrd="1" destOrd="0" presId="urn:microsoft.com/office/officeart/2005/8/layout/vList6"/>
    <dgm:cxn modelId="{B9456FE3-D0E6-40C4-AB28-50626E330D68}" type="presParOf" srcId="{5C1A34D7-C8F1-405F-A644-623691A24A7A}" destId="{F2D2DD36-38B3-4755-9BD5-B3AB8CCE76CE}" srcOrd="7" destOrd="0" presId="urn:microsoft.com/office/officeart/2005/8/layout/vList6"/>
    <dgm:cxn modelId="{368C6ACA-8082-4EAA-89A5-901C33A39C25}" type="presParOf" srcId="{5C1A34D7-C8F1-405F-A644-623691A24A7A}" destId="{74BE9BF9-A1F5-48FB-97D7-9C0A5719F026}" srcOrd="8" destOrd="0" presId="urn:microsoft.com/office/officeart/2005/8/layout/vList6"/>
    <dgm:cxn modelId="{5EE6FA5D-3B1C-4A68-BC22-18B185BFEBEB}" type="presParOf" srcId="{74BE9BF9-A1F5-48FB-97D7-9C0A5719F026}" destId="{29DE8B31-7B42-4ADD-AB6C-998F4F0CA958}" srcOrd="0" destOrd="0" presId="urn:microsoft.com/office/officeart/2005/8/layout/vList6"/>
    <dgm:cxn modelId="{7889DD24-958C-4F19-9D81-D20DAFD14104}" type="presParOf" srcId="{74BE9BF9-A1F5-48FB-97D7-9C0A5719F026}" destId="{9102881A-D26D-44FD-A221-152DE97A007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7ADCA7-C4E5-4DED-8FD1-7662042241E5}" type="doc">
      <dgm:prSet loTypeId="urn:microsoft.com/office/officeart/2008/layout/VerticalAccentList" loCatId="list" qsTypeId="urn:microsoft.com/office/officeart/2005/8/quickstyle/3d3" qsCatId="3D" csTypeId="urn:microsoft.com/office/officeart/2005/8/colors/colorful5" csCatId="colorful" phldr="1"/>
      <dgm:spPr/>
      <dgm:t>
        <a:bodyPr/>
        <a:lstStyle/>
        <a:p>
          <a:endParaRPr lang="ru-RU"/>
        </a:p>
      </dgm:t>
    </dgm:pt>
    <dgm:pt modelId="{274B6F84-2E5F-4236-9D2B-52007C9882F8}">
      <dgm:prSet phldrT="[Текст]" custT="1"/>
      <dgm:spPr/>
      <dgm:t>
        <a:bodyPr/>
        <a:lstStyle/>
        <a:p>
          <a:r>
            <a:rPr lang="ru-RU" sz="1200" b="1" dirty="0" smtClean="0">
              <a:effectLst>
                <a:outerShdw blurRad="38100" dist="38100" dir="2700000" algn="tl">
                  <a:srgbClr val="000000">
                    <a:alpha val="43137"/>
                  </a:srgbClr>
                </a:outerShdw>
              </a:effectLst>
            </a:rPr>
            <a:t>  </a:t>
          </a:r>
          <a:endParaRPr lang="ru-RU" sz="1200" b="1" dirty="0">
            <a:effectLst>
              <a:outerShdw blurRad="38100" dist="38100" dir="2700000" algn="tl">
                <a:srgbClr val="000000">
                  <a:alpha val="43137"/>
                </a:srgbClr>
              </a:outerShdw>
            </a:effectLst>
          </a:endParaRPr>
        </a:p>
      </dgm:t>
    </dgm:pt>
    <dgm:pt modelId="{820D397F-1347-46A4-8227-9BEC6061261E}" type="parTrans" cxnId="{51147470-2734-4A97-97AF-C9831C5B62BD}">
      <dgm:prSet/>
      <dgm:spPr/>
      <dgm:t>
        <a:bodyPr/>
        <a:lstStyle/>
        <a:p>
          <a:endParaRPr lang="ru-RU" sz="1200" b="1">
            <a:effectLst>
              <a:outerShdw blurRad="38100" dist="38100" dir="2700000" algn="tl">
                <a:srgbClr val="000000">
                  <a:alpha val="43137"/>
                </a:srgbClr>
              </a:outerShdw>
            </a:effectLst>
          </a:endParaRPr>
        </a:p>
      </dgm:t>
    </dgm:pt>
    <dgm:pt modelId="{A24262A1-60A9-419C-9303-5F43FD138D2D}" type="sibTrans" cxnId="{51147470-2734-4A97-97AF-C9831C5B62BD}">
      <dgm:prSet/>
      <dgm:spPr/>
      <dgm:t>
        <a:bodyPr/>
        <a:lstStyle/>
        <a:p>
          <a:endParaRPr lang="ru-RU" sz="1200" b="1">
            <a:effectLst>
              <a:outerShdw blurRad="38100" dist="38100" dir="2700000" algn="tl">
                <a:srgbClr val="000000">
                  <a:alpha val="43137"/>
                </a:srgbClr>
              </a:outerShdw>
            </a:effectLst>
          </a:endParaRPr>
        </a:p>
      </dgm:t>
    </dgm:pt>
    <dgm:pt modelId="{9BA83D5A-7815-45A3-811E-E4F2A105A17A}">
      <dgm:prSet phldrT="[Текст]" custT="1"/>
      <dgm:spPr/>
      <dgm:t>
        <a:bodyPr/>
        <a:lstStyle/>
        <a:p>
          <a:r>
            <a:rPr lang="ru-RU" sz="1200" b="1" dirty="0" smtClean="0">
              <a:effectLst>
                <a:outerShdw blurRad="38100" dist="38100" dir="2700000" algn="tl">
                  <a:srgbClr val="000000">
                    <a:alpha val="43137"/>
                  </a:srgbClr>
                </a:outerShdw>
              </a:effectLst>
            </a:rPr>
            <a:t>формировали бы активную, самостоятельную и инициативную позицию учащихся в учении;</a:t>
          </a:r>
          <a:endParaRPr lang="ru-RU" sz="1200" b="1" dirty="0">
            <a:effectLst>
              <a:outerShdw blurRad="38100" dist="38100" dir="2700000" algn="tl">
                <a:srgbClr val="000000">
                  <a:alpha val="43137"/>
                </a:srgbClr>
              </a:outerShdw>
            </a:effectLst>
          </a:endParaRPr>
        </a:p>
      </dgm:t>
    </dgm:pt>
    <dgm:pt modelId="{37AC82C8-4577-4631-BB11-019A3D38E2AA}" type="parTrans" cxnId="{97FF8198-12C5-42B0-8A05-4E6F2CFED7F9}">
      <dgm:prSet/>
      <dgm:spPr/>
      <dgm:t>
        <a:bodyPr/>
        <a:lstStyle/>
        <a:p>
          <a:endParaRPr lang="ru-RU" sz="1200" b="1">
            <a:effectLst>
              <a:outerShdw blurRad="38100" dist="38100" dir="2700000" algn="tl">
                <a:srgbClr val="000000">
                  <a:alpha val="43137"/>
                </a:srgbClr>
              </a:outerShdw>
            </a:effectLst>
          </a:endParaRPr>
        </a:p>
      </dgm:t>
    </dgm:pt>
    <dgm:pt modelId="{1D8ECD06-82A4-42D2-BA19-707AE659B019}" type="sibTrans" cxnId="{97FF8198-12C5-42B0-8A05-4E6F2CFED7F9}">
      <dgm:prSet/>
      <dgm:spPr/>
      <dgm:t>
        <a:bodyPr/>
        <a:lstStyle/>
        <a:p>
          <a:endParaRPr lang="ru-RU" sz="1200" b="1">
            <a:effectLst>
              <a:outerShdw blurRad="38100" dist="38100" dir="2700000" algn="tl">
                <a:srgbClr val="000000">
                  <a:alpha val="43137"/>
                </a:srgbClr>
              </a:outerShdw>
            </a:effectLst>
          </a:endParaRPr>
        </a:p>
      </dgm:t>
    </dgm:pt>
    <dgm:pt modelId="{B52C5D69-2AC5-4DFD-9316-257E116000F4}">
      <dgm:prSet phldrT="[Текст]" custT="1"/>
      <dgm:spPr/>
      <dgm:t>
        <a:bodyPr/>
        <a:lstStyle/>
        <a:p>
          <a:r>
            <a:rPr lang="ru-RU" sz="1200" b="1" dirty="0" smtClean="0">
              <a:effectLst>
                <a:outerShdw blurRad="38100" dist="38100" dir="2700000" algn="tl">
                  <a:srgbClr val="000000">
                    <a:alpha val="43137"/>
                  </a:srgbClr>
                </a:outerShdw>
              </a:effectLst>
            </a:rPr>
            <a:t> </a:t>
          </a:r>
          <a:endParaRPr lang="ru-RU" sz="1200" b="1" dirty="0">
            <a:effectLst>
              <a:outerShdw blurRad="38100" dist="38100" dir="2700000" algn="tl">
                <a:srgbClr val="000000">
                  <a:alpha val="43137"/>
                </a:srgbClr>
              </a:outerShdw>
            </a:effectLst>
          </a:endParaRPr>
        </a:p>
      </dgm:t>
    </dgm:pt>
    <dgm:pt modelId="{BAD28F73-A046-434D-8957-EDDBEB776999}" type="parTrans" cxnId="{89986A02-A710-4F42-A4C7-2084871A6ACC}">
      <dgm:prSet/>
      <dgm:spPr/>
      <dgm:t>
        <a:bodyPr/>
        <a:lstStyle/>
        <a:p>
          <a:endParaRPr lang="ru-RU" sz="1200" b="1">
            <a:effectLst>
              <a:outerShdw blurRad="38100" dist="38100" dir="2700000" algn="tl">
                <a:srgbClr val="000000">
                  <a:alpha val="43137"/>
                </a:srgbClr>
              </a:outerShdw>
            </a:effectLst>
          </a:endParaRPr>
        </a:p>
      </dgm:t>
    </dgm:pt>
    <dgm:pt modelId="{9C011289-81D8-44CE-ADCE-EFF06FB2E8FE}" type="sibTrans" cxnId="{89986A02-A710-4F42-A4C7-2084871A6ACC}">
      <dgm:prSet/>
      <dgm:spPr/>
      <dgm:t>
        <a:bodyPr/>
        <a:lstStyle/>
        <a:p>
          <a:endParaRPr lang="ru-RU" sz="1200" b="1">
            <a:effectLst>
              <a:outerShdw blurRad="38100" dist="38100" dir="2700000" algn="tl">
                <a:srgbClr val="000000">
                  <a:alpha val="43137"/>
                </a:srgbClr>
              </a:outerShdw>
            </a:effectLst>
          </a:endParaRPr>
        </a:p>
      </dgm:t>
    </dgm:pt>
    <dgm:pt modelId="{97CE570B-1CA3-4626-90E5-B6065F292FF0}">
      <dgm:prSet phldrT="[Текст]" custT="1"/>
      <dgm:spPr/>
      <dgm:t>
        <a:bodyPr/>
        <a:lstStyle/>
        <a:p>
          <a:r>
            <a:rPr lang="ru-RU" sz="1200" b="1" dirty="0" smtClean="0">
              <a:effectLst>
                <a:outerShdw blurRad="38100" dist="38100" dir="2700000" algn="tl">
                  <a:srgbClr val="000000">
                    <a:alpha val="43137"/>
                  </a:srgbClr>
                </a:outerShdw>
              </a:effectLst>
            </a:rPr>
            <a:t>развивали бы в первую очередь </a:t>
          </a:r>
          <a:r>
            <a:rPr lang="ru-RU" sz="1200" b="1" dirty="0" err="1" smtClean="0">
              <a:effectLst>
                <a:outerShdw blurRad="38100" dist="38100" dir="2700000" algn="tl">
                  <a:srgbClr val="000000">
                    <a:alpha val="43137"/>
                  </a:srgbClr>
                </a:outerShdw>
              </a:effectLst>
            </a:rPr>
            <a:t>общеучебные</a:t>
          </a:r>
          <a:r>
            <a:rPr lang="ru-RU" sz="1200" b="1" dirty="0" smtClean="0">
              <a:effectLst>
                <a:outerShdw blurRad="38100" dist="38100" dir="2700000" algn="tl">
                  <a:srgbClr val="000000">
                    <a:alpha val="43137"/>
                  </a:srgbClr>
                </a:outerShdw>
              </a:effectLst>
            </a:rPr>
            <a:t> умения и навыки: исследовательские, рефлексивные, </a:t>
          </a:r>
          <a:r>
            <a:rPr lang="ru-RU" sz="1200" b="1" dirty="0" err="1" smtClean="0">
              <a:effectLst>
                <a:outerShdw blurRad="38100" dist="38100" dir="2700000" algn="tl">
                  <a:srgbClr val="000000">
                    <a:alpha val="43137"/>
                  </a:srgbClr>
                </a:outerShdw>
              </a:effectLst>
            </a:rPr>
            <a:t>самооценочные</a:t>
          </a:r>
          <a:r>
            <a:rPr lang="ru-RU" sz="1200" b="1" dirty="0" smtClean="0">
              <a:effectLst>
                <a:outerShdw blurRad="38100" dist="38100" dir="2700000" algn="tl">
                  <a:srgbClr val="000000">
                    <a:alpha val="43137"/>
                  </a:srgbClr>
                </a:outerShdw>
              </a:effectLst>
            </a:rPr>
            <a:t>;</a:t>
          </a:r>
          <a:endParaRPr lang="ru-RU" sz="1200" b="1" dirty="0">
            <a:effectLst>
              <a:outerShdw blurRad="38100" dist="38100" dir="2700000" algn="tl">
                <a:srgbClr val="000000">
                  <a:alpha val="43137"/>
                </a:srgbClr>
              </a:outerShdw>
            </a:effectLst>
          </a:endParaRPr>
        </a:p>
      </dgm:t>
    </dgm:pt>
    <dgm:pt modelId="{14C36C2B-D88F-42CC-9E94-A8589ABF50C5}" type="parTrans" cxnId="{9DE7C88E-F219-4056-92C0-1599B55C6733}">
      <dgm:prSet/>
      <dgm:spPr/>
      <dgm:t>
        <a:bodyPr/>
        <a:lstStyle/>
        <a:p>
          <a:endParaRPr lang="ru-RU" sz="1200" b="1">
            <a:effectLst>
              <a:outerShdw blurRad="38100" dist="38100" dir="2700000" algn="tl">
                <a:srgbClr val="000000">
                  <a:alpha val="43137"/>
                </a:srgbClr>
              </a:outerShdw>
            </a:effectLst>
          </a:endParaRPr>
        </a:p>
      </dgm:t>
    </dgm:pt>
    <dgm:pt modelId="{9BF019D1-3D05-4825-B0F9-5D2F84C8B36C}" type="sibTrans" cxnId="{9DE7C88E-F219-4056-92C0-1599B55C6733}">
      <dgm:prSet/>
      <dgm:spPr/>
      <dgm:t>
        <a:bodyPr/>
        <a:lstStyle/>
        <a:p>
          <a:endParaRPr lang="ru-RU" sz="1200" b="1">
            <a:effectLst>
              <a:outerShdw blurRad="38100" dist="38100" dir="2700000" algn="tl">
                <a:srgbClr val="000000">
                  <a:alpha val="43137"/>
                </a:srgbClr>
              </a:outerShdw>
            </a:effectLst>
          </a:endParaRPr>
        </a:p>
      </dgm:t>
    </dgm:pt>
    <dgm:pt modelId="{7013E2B6-DC4A-4169-9B63-2BA94B943464}">
      <dgm:prSet phldrT="[Текст]" custT="1"/>
      <dgm:spPr/>
      <dgm:t>
        <a:bodyPr/>
        <a:lstStyle/>
        <a:p>
          <a:r>
            <a:rPr lang="ru-RU" sz="1200" b="1" dirty="0" smtClean="0">
              <a:effectLst>
                <a:outerShdw blurRad="38100" dist="38100" dir="2700000" algn="tl">
                  <a:srgbClr val="000000">
                    <a:alpha val="43137"/>
                  </a:srgbClr>
                </a:outerShdw>
              </a:effectLst>
            </a:rPr>
            <a:t> </a:t>
          </a:r>
          <a:endParaRPr lang="ru-RU" sz="1200" b="1" dirty="0">
            <a:effectLst>
              <a:outerShdw blurRad="38100" dist="38100" dir="2700000" algn="tl">
                <a:srgbClr val="000000">
                  <a:alpha val="43137"/>
                </a:srgbClr>
              </a:outerShdw>
            </a:effectLst>
          </a:endParaRPr>
        </a:p>
      </dgm:t>
    </dgm:pt>
    <dgm:pt modelId="{1B81BB75-C0DD-4497-9E38-77A06BB8AEDA}" type="parTrans" cxnId="{E841BBAE-7C3E-4041-A5BA-754FDCA2FDE3}">
      <dgm:prSet/>
      <dgm:spPr/>
      <dgm:t>
        <a:bodyPr/>
        <a:lstStyle/>
        <a:p>
          <a:endParaRPr lang="ru-RU" sz="1200" b="1">
            <a:effectLst>
              <a:outerShdw blurRad="38100" dist="38100" dir="2700000" algn="tl">
                <a:srgbClr val="000000">
                  <a:alpha val="43137"/>
                </a:srgbClr>
              </a:outerShdw>
            </a:effectLst>
          </a:endParaRPr>
        </a:p>
      </dgm:t>
    </dgm:pt>
    <dgm:pt modelId="{6DE21821-2DCF-49D3-810B-F0C6BCB26395}" type="sibTrans" cxnId="{E841BBAE-7C3E-4041-A5BA-754FDCA2FDE3}">
      <dgm:prSet/>
      <dgm:spPr/>
      <dgm:t>
        <a:bodyPr/>
        <a:lstStyle/>
        <a:p>
          <a:endParaRPr lang="ru-RU" sz="1200" b="1">
            <a:effectLst>
              <a:outerShdw blurRad="38100" dist="38100" dir="2700000" algn="tl">
                <a:srgbClr val="000000">
                  <a:alpha val="43137"/>
                </a:srgbClr>
              </a:outerShdw>
            </a:effectLst>
          </a:endParaRPr>
        </a:p>
      </dgm:t>
    </dgm:pt>
    <dgm:pt modelId="{114CB0A9-4197-4845-A5EA-F07F85860A84}">
      <dgm:prSet phldrT="[Текст]" custT="1"/>
      <dgm:spPr/>
      <dgm:t>
        <a:bodyPr/>
        <a:lstStyle/>
        <a:p>
          <a:r>
            <a:rPr lang="ru-RU" sz="1200" b="1" dirty="0" smtClean="0">
              <a:effectLst>
                <a:outerShdw blurRad="38100" dist="38100" dir="2700000" algn="tl">
                  <a:srgbClr val="000000">
                    <a:alpha val="43137"/>
                  </a:srgbClr>
                </a:outerShdw>
              </a:effectLst>
            </a:rPr>
            <a:t>формировали бы не просто умения, а компетенции, т.е. умения, непосредственно сопряженные с опытом их применения в практической деятельности;</a:t>
          </a:r>
          <a:endParaRPr lang="ru-RU" sz="1200" b="1" dirty="0">
            <a:effectLst>
              <a:outerShdw blurRad="38100" dist="38100" dir="2700000" algn="tl">
                <a:srgbClr val="000000">
                  <a:alpha val="43137"/>
                </a:srgbClr>
              </a:outerShdw>
            </a:effectLst>
          </a:endParaRPr>
        </a:p>
      </dgm:t>
    </dgm:pt>
    <dgm:pt modelId="{B8C25DCC-922F-4E94-9908-768B8C8375E4}" type="parTrans" cxnId="{A43D8D1B-6529-4DA5-A5FA-18B116091D04}">
      <dgm:prSet/>
      <dgm:spPr/>
      <dgm:t>
        <a:bodyPr/>
        <a:lstStyle/>
        <a:p>
          <a:endParaRPr lang="ru-RU" sz="1200" b="1">
            <a:effectLst>
              <a:outerShdw blurRad="38100" dist="38100" dir="2700000" algn="tl">
                <a:srgbClr val="000000">
                  <a:alpha val="43137"/>
                </a:srgbClr>
              </a:outerShdw>
            </a:effectLst>
          </a:endParaRPr>
        </a:p>
      </dgm:t>
    </dgm:pt>
    <dgm:pt modelId="{7C04B91C-9460-48A7-AD48-B67232D854F6}" type="sibTrans" cxnId="{A43D8D1B-6529-4DA5-A5FA-18B116091D04}">
      <dgm:prSet/>
      <dgm:spPr/>
      <dgm:t>
        <a:bodyPr/>
        <a:lstStyle/>
        <a:p>
          <a:endParaRPr lang="ru-RU" sz="1200" b="1">
            <a:effectLst>
              <a:outerShdw blurRad="38100" dist="38100" dir="2700000" algn="tl">
                <a:srgbClr val="000000">
                  <a:alpha val="43137"/>
                </a:srgbClr>
              </a:outerShdw>
            </a:effectLst>
          </a:endParaRPr>
        </a:p>
      </dgm:t>
    </dgm:pt>
    <dgm:pt modelId="{3283801B-0679-485B-9E4B-15BE6D4115C8}">
      <dgm:prSet phldrT="[Текст]" custT="1"/>
      <dgm:spPr/>
      <dgm:t>
        <a:bodyPr/>
        <a:lstStyle/>
        <a:p>
          <a:endParaRPr lang="ru-RU" sz="1200" b="1" dirty="0">
            <a:effectLst>
              <a:outerShdw blurRad="38100" dist="38100" dir="2700000" algn="tl">
                <a:srgbClr val="000000">
                  <a:alpha val="43137"/>
                </a:srgbClr>
              </a:outerShdw>
            </a:effectLst>
          </a:endParaRPr>
        </a:p>
      </dgm:t>
    </dgm:pt>
    <dgm:pt modelId="{9CB3EF4C-83B5-4ED4-919F-BF8FE577461A}" type="parTrans" cxnId="{B5125522-5B53-4F09-9396-4367AB9FB31F}">
      <dgm:prSet/>
      <dgm:spPr/>
      <dgm:t>
        <a:bodyPr/>
        <a:lstStyle/>
        <a:p>
          <a:endParaRPr lang="ru-RU" sz="1200" b="1">
            <a:effectLst>
              <a:outerShdw blurRad="38100" dist="38100" dir="2700000" algn="tl">
                <a:srgbClr val="000000">
                  <a:alpha val="43137"/>
                </a:srgbClr>
              </a:outerShdw>
            </a:effectLst>
          </a:endParaRPr>
        </a:p>
      </dgm:t>
    </dgm:pt>
    <dgm:pt modelId="{5C74FD5A-9FEE-48A2-9AA8-C7700C1D7738}" type="sibTrans" cxnId="{B5125522-5B53-4F09-9396-4367AB9FB31F}">
      <dgm:prSet/>
      <dgm:spPr/>
      <dgm:t>
        <a:bodyPr/>
        <a:lstStyle/>
        <a:p>
          <a:endParaRPr lang="ru-RU" sz="1200" b="1">
            <a:effectLst>
              <a:outerShdw blurRad="38100" dist="38100" dir="2700000" algn="tl">
                <a:srgbClr val="000000">
                  <a:alpha val="43137"/>
                </a:srgbClr>
              </a:outerShdw>
            </a:effectLst>
          </a:endParaRPr>
        </a:p>
      </dgm:t>
    </dgm:pt>
    <dgm:pt modelId="{4DFD1278-9A34-4D2D-97AB-F2E8D36D587B}">
      <dgm:prSet phldrT="[Текст]" custT="1"/>
      <dgm:spPr/>
      <dgm:t>
        <a:bodyPr/>
        <a:lstStyle/>
        <a:p>
          <a:r>
            <a:rPr lang="ru-RU" sz="1200" b="1" dirty="0" smtClean="0">
              <a:effectLst>
                <a:outerShdw blurRad="38100" dist="38100" dir="2700000" algn="tl">
                  <a:srgbClr val="000000">
                    <a:alpha val="43137"/>
                  </a:srgbClr>
                </a:outerShdw>
              </a:effectLst>
            </a:rPr>
            <a:t>были бы приоритетно нацелены на развитие познавательного интереса учащихся;</a:t>
          </a:r>
          <a:endParaRPr lang="ru-RU" sz="1200" b="1" dirty="0">
            <a:effectLst>
              <a:outerShdw blurRad="38100" dist="38100" dir="2700000" algn="tl">
                <a:srgbClr val="000000">
                  <a:alpha val="43137"/>
                </a:srgbClr>
              </a:outerShdw>
            </a:effectLst>
          </a:endParaRPr>
        </a:p>
      </dgm:t>
    </dgm:pt>
    <dgm:pt modelId="{AE138A9E-38A1-44F4-A218-99152B916351}" type="parTrans" cxnId="{9B957165-9B3C-41FD-A5E4-A2E2D1465C9F}">
      <dgm:prSet/>
      <dgm:spPr/>
      <dgm:t>
        <a:bodyPr/>
        <a:lstStyle/>
        <a:p>
          <a:endParaRPr lang="ru-RU" sz="1200" b="1">
            <a:effectLst>
              <a:outerShdw blurRad="38100" dist="38100" dir="2700000" algn="tl">
                <a:srgbClr val="000000">
                  <a:alpha val="43137"/>
                </a:srgbClr>
              </a:outerShdw>
            </a:effectLst>
          </a:endParaRPr>
        </a:p>
      </dgm:t>
    </dgm:pt>
    <dgm:pt modelId="{9FF302F6-A0D1-4248-AA26-7B9EE6384298}" type="sibTrans" cxnId="{9B957165-9B3C-41FD-A5E4-A2E2D1465C9F}">
      <dgm:prSet/>
      <dgm:spPr/>
      <dgm:t>
        <a:bodyPr/>
        <a:lstStyle/>
        <a:p>
          <a:endParaRPr lang="ru-RU" sz="1200" b="1">
            <a:effectLst>
              <a:outerShdw blurRad="38100" dist="38100" dir="2700000" algn="tl">
                <a:srgbClr val="000000">
                  <a:alpha val="43137"/>
                </a:srgbClr>
              </a:outerShdw>
            </a:effectLst>
          </a:endParaRPr>
        </a:p>
      </dgm:t>
    </dgm:pt>
    <dgm:pt modelId="{6F8BFBEE-5C28-4CA6-94E8-4FB5E696285C}">
      <dgm:prSet phldrT="[Текст]" custT="1"/>
      <dgm:spPr/>
      <dgm:t>
        <a:bodyPr/>
        <a:lstStyle/>
        <a:p>
          <a:endParaRPr lang="ru-RU" sz="1200" b="1" dirty="0">
            <a:effectLst>
              <a:outerShdw blurRad="38100" dist="38100" dir="2700000" algn="tl">
                <a:srgbClr val="000000">
                  <a:alpha val="43137"/>
                </a:srgbClr>
              </a:outerShdw>
            </a:effectLst>
          </a:endParaRPr>
        </a:p>
      </dgm:t>
    </dgm:pt>
    <dgm:pt modelId="{7C2D1EDD-A161-45D1-A2C6-753734B39296}" type="parTrans" cxnId="{117C1E63-8668-44E4-BBE2-02DB803752DC}">
      <dgm:prSet/>
      <dgm:spPr/>
      <dgm:t>
        <a:bodyPr/>
        <a:lstStyle/>
        <a:p>
          <a:endParaRPr lang="ru-RU" sz="1200" b="1">
            <a:effectLst>
              <a:outerShdw blurRad="38100" dist="38100" dir="2700000" algn="tl">
                <a:srgbClr val="000000">
                  <a:alpha val="43137"/>
                </a:srgbClr>
              </a:outerShdw>
            </a:effectLst>
          </a:endParaRPr>
        </a:p>
      </dgm:t>
    </dgm:pt>
    <dgm:pt modelId="{D9CDB055-0359-47CA-98CE-5F381C8CE55F}" type="sibTrans" cxnId="{117C1E63-8668-44E4-BBE2-02DB803752DC}">
      <dgm:prSet/>
      <dgm:spPr/>
      <dgm:t>
        <a:bodyPr/>
        <a:lstStyle/>
        <a:p>
          <a:endParaRPr lang="ru-RU" sz="1200" b="1">
            <a:effectLst>
              <a:outerShdw blurRad="38100" dist="38100" dir="2700000" algn="tl">
                <a:srgbClr val="000000">
                  <a:alpha val="43137"/>
                </a:srgbClr>
              </a:outerShdw>
            </a:effectLst>
          </a:endParaRPr>
        </a:p>
      </dgm:t>
    </dgm:pt>
    <dgm:pt modelId="{4C4FD869-9BF8-40CC-87A8-FA15BF937077}">
      <dgm:prSet phldrT="[Текст]" custT="1"/>
      <dgm:spPr/>
      <dgm:t>
        <a:bodyPr/>
        <a:lstStyle/>
        <a:p>
          <a:r>
            <a:rPr lang="ru-RU" sz="1200" b="1" dirty="0" smtClean="0">
              <a:effectLst>
                <a:outerShdw blurRad="38100" dist="38100" dir="2700000" algn="tl">
                  <a:srgbClr val="000000">
                    <a:alpha val="43137"/>
                  </a:srgbClr>
                </a:outerShdw>
              </a:effectLst>
            </a:rPr>
            <a:t>реализовывали бы принцип связи обучения с жизнью.</a:t>
          </a:r>
          <a:endParaRPr lang="ru-RU" sz="1200" b="1" dirty="0">
            <a:effectLst>
              <a:outerShdw blurRad="38100" dist="38100" dir="2700000" algn="tl">
                <a:srgbClr val="000000">
                  <a:alpha val="43137"/>
                </a:srgbClr>
              </a:outerShdw>
            </a:effectLst>
          </a:endParaRPr>
        </a:p>
      </dgm:t>
    </dgm:pt>
    <dgm:pt modelId="{E5983442-04B7-494B-BBDF-DA3B3BE3E1C8}" type="parTrans" cxnId="{6645685D-4528-48B2-9027-B2A9223E1D8D}">
      <dgm:prSet/>
      <dgm:spPr/>
      <dgm:t>
        <a:bodyPr/>
        <a:lstStyle/>
        <a:p>
          <a:endParaRPr lang="ru-RU" sz="1200" b="1">
            <a:effectLst>
              <a:outerShdw blurRad="38100" dist="38100" dir="2700000" algn="tl">
                <a:srgbClr val="000000">
                  <a:alpha val="43137"/>
                </a:srgbClr>
              </a:outerShdw>
            </a:effectLst>
          </a:endParaRPr>
        </a:p>
      </dgm:t>
    </dgm:pt>
    <dgm:pt modelId="{D42BBE39-5873-4872-B441-9D1FBAE7E149}" type="sibTrans" cxnId="{6645685D-4528-48B2-9027-B2A9223E1D8D}">
      <dgm:prSet/>
      <dgm:spPr/>
      <dgm:t>
        <a:bodyPr/>
        <a:lstStyle/>
        <a:p>
          <a:endParaRPr lang="ru-RU" sz="1200" b="1">
            <a:effectLst>
              <a:outerShdw blurRad="38100" dist="38100" dir="2700000" algn="tl">
                <a:srgbClr val="000000">
                  <a:alpha val="43137"/>
                </a:srgbClr>
              </a:outerShdw>
            </a:effectLst>
          </a:endParaRPr>
        </a:p>
      </dgm:t>
    </dgm:pt>
    <dgm:pt modelId="{90E9C7A3-4638-4AD7-8BCC-8CD2262996BD}" type="pres">
      <dgm:prSet presAssocID="{977ADCA7-C4E5-4DED-8FD1-7662042241E5}" presName="Name0" presStyleCnt="0">
        <dgm:presLayoutVars>
          <dgm:chMax/>
          <dgm:chPref/>
          <dgm:dir/>
        </dgm:presLayoutVars>
      </dgm:prSet>
      <dgm:spPr/>
      <dgm:t>
        <a:bodyPr/>
        <a:lstStyle/>
        <a:p>
          <a:endParaRPr lang="ru-RU"/>
        </a:p>
      </dgm:t>
    </dgm:pt>
    <dgm:pt modelId="{073E8C38-F95D-44A6-9725-9E0F5A4CC445}" type="pres">
      <dgm:prSet presAssocID="{274B6F84-2E5F-4236-9D2B-52007C9882F8}" presName="parenttextcomposite" presStyleCnt="0"/>
      <dgm:spPr/>
    </dgm:pt>
    <dgm:pt modelId="{FD6C8B1F-C53A-4119-9BF7-C39945CE6106}" type="pres">
      <dgm:prSet presAssocID="{274B6F84-2E5F-4236-9D2B-52007C9882F8}" presName="parenttext" presStyleLbl="revTx" presStyleIdx="0" presStyleCnt="5">
        <dgm:presLayoutVars>
          <dgm:chMax/>
          <dgm:chPref val="2"/>
          <dgm:bulletEnabled val="1"/>
        </dgm:presLayoutVars>
      </dgm:prSet>
      <dgm:spPr/>
      <dgm:t>
        <a:bodyPr/>
        <a:lstStyle/>
        <a:p>
          <a:endParaRPr lang="ru-RU"/>
        </a:p>
      </dgm:t>
    </dgm:pt>
    <dgm:pt modelId="{E2C5F934-4749-4BD9-B2A9-93338500F1AE}" type="pres">
      <dgm:prSet presAssocID="{274B6F84-2E5F-4236-9D2B-52007C9882F8}" presName="composite" presStyleCnt="0"/>
      <dgm:spPr/>
    </dgm:pt>
    <dgm:pt modelId="{95CFA4E8-593F-4E32-AD61-954593FE9EAA}" type="pres">
      <dgm:prSet presAssocID="{274B6F84-2E5F-4236-9D2B-52007C9882F8}" presName="chevron1" presStyleLbl="alignNode1" presStyleIdx="0" presStyleCnt="35"/>
      <dgm:spPr/>
    </dgm:pt>
    <dgm:pt modelId="{A5B6B65D-78A4-45C3-A585-C088A7FA0433}" type="pres">
      <dgm:prSet presAssocID="{274B6F84-2E5F-4236-9D2B-52007C9882F8}" presName="chevron2" presStyleLbl="alignNode1" presStyleIdx="1" presStyleCnt="35"/>
      <dgm:spPr/>
    </dgm:pt>
    <dgm:pt modelId="{A3A5FE7E-5A59-4E88-AD0E-B4B60F4E0E66}" type="pres">
      <dgm:prSet presAssocID="{274B6F84-2E5F-4236-9D2B-52007C9882F8}" presName="chevron3" presStyleLbl="alignNode1" presStyleIdx="2" presStyleCnt="35"/>
      <dgm:spPr/>
    </dgm:pt>
    <dgm:pt modelId="{EAB31CB8-B410-47D4-956A-76AB5362341B}" type="pres">
      <dgm:prSet presAssocID="{274B6F84-2E5F-4236-9D2B-52007C9882F8}" presName="chevron4" presStyleLbl="alignNode1" presStyleIdx="3" presStyleCnt="35"/>
      <dgm:spPr/>
    </dgm:pt>
    <dgm:pt modelId="{6A94442C-9890-4584-BBDF-386FA7D166A4}" type="pres">
      <dgm:prSet presAssocID="{274B6F84-2E5F-4236-9D2B-52007C9882F8}" presName="chevron5" presStyleLbl="alignNode1" presStyleIdx="4" presStyleCnt="35"/>
      <dgm:spPr/>
    </dgm:pt>
    <dgm:pt modelId="{F5154BAF-76E0-4F56-BD7A-4A506F3D6BD7}" type="pres">
      <dgm:prSet presAssocID="{274B6F84-2E5F-4236-9D2B-52007C9882F8}" presName="chevron6" presStyleLbl="alignNode1" presStyleIdx="5" presStyleCnt="35"/>
      <dgm:spPr/>
    </dgm:pt>
    <dgm:pt modelId="{1D86F7C9-87DD-4462-ACE7-2E7D787F99F7}" type="pres">
      <dgm:prSet presAssocID="{274B6F84-2E5F-4236-9D2B-52007C9882F8}" presName="chevron7" presStyleLbl="alignNode1" presStyleIdx="6" presStyleCnt="35"/>
      <dgm:spPr/>
    </dgm:pt>
    <dgm:pt modelId="{25B42848-CB03-49C1-9B70-D371FA29110A}" type="pres">
      <dgm:prSet presAssocID="{274B6F84-2E5F-4236-9D2B-52007C9882F8}" presName="childtext" presStyleLbl="solidFgAcc1" presStyleIdx="0" presStyleCnt="5">
        <dgm:presLayoutVars>
          <dgm:chMax/>
          <dgm:chPref val="0"/>
          <dgm:bulletEnabled val="1"/>
        </dgm:presLayoutVars>
      </dgm:prSet>
      <dgm:spPr/>
      <dgm:t>
        <a:bodyPr/>
        <a:lstStyle/>
        <a:p>
          <a:endParaRPr lang="ru-RU"/>
        </a:p>
      </dgm:t>
    </dgm:pt>
    <dgm:pt modelId="{88043400-9EF0-4505-A999-8BC717AAB1BF}" type="pres">
      <dgm:prSet presAssocID="{A24262A1-60A9-419C-9303-5F43FD138D2D}" presName="sibTrans" presStyleCnt="0"/>
      <dgm:spPr/>
    </dgm:pt>
    <dgm:pt modelId="{B0F0E281-803C-4528-AD84-F4A24B5786AA}" type="pres">
      <dgm:prSet presAssocID="{B52C5D69-2AC5-4DFD-9316-257E116000F4}" presName="parenttextcomposite" presStyleCnt="0"/>
      <dgm:spPr/>
    </dgm:pt>
    <dgm:pt modelId="{A41EC544-3029-4AED-9CEA-9954A52099E8}" type="pres">
      <dgm:prSet presAssocID="{B52C5D69-2AC5-4DFD-9316-257E116000F4}" presName="parenttext" presStyleLbl="revTx" presStyleIdx="1" presStyleCnt="5">
        <dgm:presLayoutVars>
          <dgm:chMax/>
          <dgm:chPref val="2"/>
          <dgm:bulletEnabled val="1"/>
        </dgm:presLayoutVars>
      </dgm:prSet>
      <dgm:spPr/>
      <dgm:t>
        <a:bodyPr/>
        <a:lstStyle/>
        <a:p>
          <a:endParaRPr lang="ru-RU"/>
        </a:p>
      </dgm:t>
    </dgm:pt>
    <dgm:pt modelId="{DCCAC530-7E94-4459-994E-38971888D102}" type="pres">
      <dgm:prSet presAssocID="{B52C5D69-2AC5-4DFD-9316-257E116000F4}" presName="composite" presStyleCnt="0"/>
      <dgm:spPr/>
    </dgm:pt>
    <dgm:pt modelId="{0769851E-D2B7-46BD-984B-07BFBC60DBD0}" type="pres">
      <dgm:prSet presAssocID="{B52C5D69-2AC5-4DFD-9316-257E116000F4}" presName="chevron1" presStyleLbl="alignNode1" presStyleIdx="7" presStyleCnt="35"/>
      <dgm:spPr/>
    </dgm:pt>
    <dgm:pt modelId="{FB25BFEA-B951-449A-BA12-1DC05D28D49A}" type="pres">
      <dgm:prSet presAssocID="{B52C5D69-2AC5-4DFD-9316-257E116000F4}" presName="chevron2" presStyleLbl="alignNode1" presStyleIdx="8" presStyleCnt="35"/>
      <dgm:spPr/>
    </dgm:pt>
    <dgm:pt modelId="{56952730-0212-44B7-9E0D-5C95278B0FE2}" type="pres">
      <dgm:prSet presAssocID="{B52C5D69-2AC5-4DFD-9316-257E116000F4}" presName="chevron3" presStyleLbl="alignNode1" presStyleIdx="9" presStyleCnt="35"/>
      <dgm:spPr/>
    </dgm:pt>
    <dgm:pt modelId="{38B79FFA-E523-4BDC-89EE-89355F28535D}" type="pres">
      <dgm:prSet presAssocID="{B52C5D69-2AC5-4DFD-9316-257E116000F4}" presName="chevron4" presStyleLbl="alignNode1" presStyleIdx="10" presStyleCnt="35"/>
      <dgm:spPr/>
    </dgm:pt>
    <dgm:pt modelId="{3A22A6CF-DBC6-43F9-98A8-C1A9BAC07C02}" type="pres">
      <dgm:prSet presAssocID="{B52C5D69-2AC5-4DFD-9316-257E116000F4}" presName="chevron5" presStyleLbl="alignNode1" presStyleIdx="11" presStyleCnt="35"/>
      <dgm:spPr/>
    </dgm:pt>
    <dgm:pt modelId="{DB618A5C-ECCD-4A93-BC1D-323B8205B6BB}" type="pres">
      <dgm:prSet presAssocID="{B52C5D69-2AC5-4DFD-9316-257E116000F4}" presName="chevron6" presStyleLbl="alignNode1" presStyleIdx="12" presStyleCnt="35"/>
      <dgm:spPr/>
    </dgm:pt>
    <dgm:pt modelId="{93879A27-3A14-4158-8432-5A2F863479DC}" type="pres">
      <dgm:prSet presAssocID="{B52C5D69-2AC5-4DFD-9316-257E116000F4}" presName="chevron7" presStyleLbl="alignNode1" presStyleIdx="13" presStyleCnt="35"/>
      <dgm:spPr/>
    </dgm:pt>
    <dgm:pt modelId="{354C520A-CDA6-4A00-B948-B1CB93754397}" type="pres">
      <dgm:prSet presAssocID="{B52C5D69-2AC5-4DFD-9316-257E116000F4}" presName="childtext" presStyleLbl="solidFgAcc1" presStyleIdx="1" presStyleCnt="5">
        <dgm:presLayoutVars>
          <dgm:chMax/>
          <dgm:chPref val="0"/>
          <dgm:bulletEnabled val="1"/>
        </dgm:presLayoutVars>
      </dgm:prSet>
      <dgm:spPr/>
      <dgm:t>
        <a:bodyPr/>
        <a:lstStyle/>
        <a:p>
          <a:endParaRPr lang="ru-RU"/>
        </a:p>
      </dgm:t>
    </dgm:pt>
    <dgm:pt modelId="{FE3CCB64-3B51-4C46-859C-28446094D17D}" type="pres">
      <dgm:prSet presAssocID="{9C011289-81D8-44CE-ADCE-EFF06FB2E8FE}" presName="sibTrans" presStyleCnt="0"/>
      <dgm:spPr/>
    </dgm:pt>
    <dgm:pt modelId="{36EE99D4-A5FF-4401-9425-E6D40A548FAA}" type="pres">
      <dgm:prSet presAssocID="{7013E2B6-DC4A-4169-9B63-2BA94B943464}" presName="parenttextcomposite" presStyleCnt="0"/>
      <dgm:spPr/>
    </dgm:pt>
    <dgm:pt modelId="{6A365F51-CFDD-4C5B-A4B3-E696BA62140F}" type="pres">
      <dgm:prSet presAssocID="{7013E2B6-DC4A-4169-9B63-2BA94B943464}" presName="parenttext" presStyleLbl="revTx" presStyleIdx="2" presStyleCnt="5">
        <dgm:presLayoutVars>
          <dgm:chMax/>
          <dgm:chPref val="2"/>
          <dgm:bulletEnabled val="1"/>
        </dgm:presLayoutVars>
      </dgm:prSet>
      <dgm:spPr/>
      <dgm:t>
        <a:bodyPr/>
        <a:lstStyle/>
        <a:p>
          <a:endParaRPr lang="ru-RU"/>
        </a:p>
      </dgm:t>
    </dgm:pt>
    <dgm:pt modelId="{8A830343-5475-4671-BCE2-F42CA3C122CC}" type="pres">
      <dgm:prSet presAssocID="{7013E2B6-DC4A-4169-9B63-2BA94B943464}" presName="composite" presStyleCnt="0"/>
      <dgm:spPr/>
    </dgm:pt>
    <dgm:pt modelId="{C80E93CF-1A1A-4D26-9388-097D9AE20E13}" type="pres">
      <dgm:prSet presAssocID="{7013E2B6-DC4A-4169-9B63-2BA94B943464}" presName="chevron1" presStyleLbl="alignNode1" presStyleIdx="14" presStyleCnt="35"/>
      <dgm:spPr/>
    </dgm:pt>
    <dgm:pt modelId="{E2DACEF0-1275-46CE-B92E-46D2EA64D7A2}" type="pres">
      <dgm:prSet presAssocID="{7013E2B6-DC4A-4169-9B63-2BA94B943464}" presName="chevron2" presStyleLbl="alignNode1" presStyleIdx="15" presStyleCnt="35"/>
      <dgm:spPr/>
    </dgm:pt>
    <dgm:pt modelId="{6FA3D2CF-54AA-478D-B603-B5E255AE7EB6}" type="pres">
      <dgm:prSet presAssocID="{7013E2B6-DC4A-4169-9B63-2BA94B943464}" presName="chevron3" presStyleLbl="alignNode1" presStyleIdx="16" presStyleCnt="35"/>
      <dgm:spPr/>
    </dgm:pt>
    <dgm:pt modelId="{E6EB6F33-B907-4ED7-9807-A94A5DEFB0D6}" type="pres">
      <dgm:prSet presAssocID="{7013E2B6-DC4A-4169-9B63-2BA94B943464}" presName="chevron4" presStyleLbl="alignNode1" presStyleIdx="17" presStyleCnt="35"/>
      <dgm:spPr/>
    </dgm:pt>
    <dgm:pt modelId="{3589CCBC-E999-4FB8-86D6-8D9012592229}" type="pres">
      <dgm:prSet presAssocID="{7013E2B6-DC4A-4169-9B63-2BA94B943464}" presName="chevron5" presStyleLbl="alignNode1" presStyleIdx="18" presStyleCnt="35"/>
      <dgm:spPr/>
    </dgm:pt>
    <dgm:pt modelId="{8E87AB90-BE33-43C4-8332-38395F7729EA}" type="pres">
      <dgm:prSet presAssocID="{7013E2B6-DC4A-4169-9B63-2BA94B943464}" presName="chevron6" presStyleLbl="alignNode1" presStyleIdx="19" presStyleCnt="35"/>
      <dgm:spPr/>
    </dgm:pt>
    <dgm:pt modelId="{2F88624E-2E38-4CED-B08B-5621AFFCD911}" type="pres">
      <dgm:prSet presAssocID="{7013E2B6-DC4A-4169-9B63-2BA94B943464}" presName="chevron7" presStyleLbl="alignNode1" presStyleIdx="20" presStyleCnt="35"/>
      <dgm:spPr/>
    </dgm:pt>
    <dgm:pt modelId="{01440ECC-3712-4D56-8C41-91D02EEDA6A5}" type="pres">
      <dgm:prSet presAssocID="{7013E2B6-DC4A-4169-9B63-2BA94B943464}" presName="childtext" presStyleLbl="solidFgAcc1" presStyleIdx="2" presStyleCnt="5">
        <dgm:presLayoutVars>
          <dgm:chMax/>
          <dgm:chPref val="0"/>
          <dgm:bulletEnabled val="1"/>
        </dgm:presLayoutVars>
      </dgm:prSet>
      <dgm:spPr/>
      <dgm:t>
        <a:bodyPr/>
        <a:lstStyle/>
        <a:p>
          <a:endParaRPr lang="ru-RU"/>
        </a:p>
      </dgm:t>
    </dgm:pt>
    <dgm:pt modelId="{CE4D8494-2B58-4DC6-8985-6322142780D1}" type="pres">
      <dgm:prSet presAssocID="{6DE21821-2DCF-49D3-810B-F0C6BCB26395}" presName="sibTrans" presStyleCnt="0"/>
      <dgm:spPr/>
    </dgm:pt>
    <dgm:pt modelId="{B2580ABD-16B2-4411-AAD4-B9B44B1EDD10}" type="pres">
      <dgm:prSet presAssocID="{3283801B-0679-485B-9E4B-15BE6D4115C8}" presName="parenttextcomposite" presStyleCnt="0"/>
      <dgm:spPr/>
    </dgm:pt>
    <dgm:pt modelId="{753514D6-5DA7-4C91-8432-D4B13D5EB512}" type="pres">
      <dgm:prSet presAssocID="{3283801B-0679-485B-9E4B-15BE6D4115C8}" presName="parenttext" presStyleLbl="revTx" presStyleIdx="3" presStyleCnt="5">
        <dgm:presLayoutVars>
          <dgm:chMax/>
          <dgm:chPref val="2"/>
          <dgm:bulletEnabled val="1"/>
        </dgm:presLayoutVars>
      </dgm:prSet>
      <dgm:spPr/>
      <dgm:t>
        <a:bodyPr/>
        <a:lstStyle/>
        <a:p>
          <a:endParaRPr lang="ru-RU"/>
        </a:p>
      </dgm:t>
    </dgm:pt>
    <dgm:pt modelId="{A6332C37-8F2E-4289-A011-5DFB55ECC6DB}" type="pres">
      <dgm:prSet presAssocID="{3283801B-0679-485B-9E4B-15BE6D4115C8}" presName="composite" presStyleCnt="0"/>
      <dgm:spPr/>
    </dgm:pt>
    <dgm:pt modelId="{32AA9F4E-1D84-4DF1-9AC6-3DE692F3A896}" type="pres">
      <dgm:prSet presAssocID="{3283801B-0679-485B-9E4B-15BE6D4115C8}" presName="chevron1" presStyleLbl="alignNode1" presStyleIdx="21" presStyleCnt="35"/>
      <dgm:spPr/>
    </dgm:pt>
    <dgm:pt modelId="{332C2E63-065D-417D-B728-6CDD903BC9CC}" type="pres">
      <dgm:prSet presAssocID="{3283801B-0679-485B-9E4B-15BE6D4115C8}" presName="chevron2" presStyleLbl="alignNode1" presStyleIdx="22" presStyleCnt="35"/>
      <dgm:spPr/>
    </dgm:pt>
    <dgm:pt modelId="{7528DE48-D7AF-4870-A7CE-6A2FF025FC3B}" type="pres">
      <dgm:prSet presAssocID="{3283801B-0679-485B-9E4B-15BE6D4115C8}" presName="chevron3" presStyleLbl="alignNode1" presStyleIdx="23" presStyleCnt="35"/>
      <dgm:spPr/>
    </dgm:pt>
    <dgm:pt modelId="{283F75D3-F0F7-4D67-9538-80E92FA5BE56}" type="pres">
      <dgm:prSet presAssocID="{3283801B-0679-485B-9E4B-15BE6D4115C8}" presName="chevron4" presStyleLbl="alignNode1" presStyleIdx="24" presStyleCnt="35"/>
      <dgm:spPr/>
    </dgm:pt>
    <dgm:pt modelId="{0A1213FD-2F89-4C1A-998B-9E4CCA5FAD98}" type="pres">
      <dgm:prSet presAssocID="{3283801B-0679-485B-9E4B-15BE6D4115C8}" presName="chevron5" presStyleLbl="alignNode1" presStyleIdx="25" presStyleCnt="35"/>
      <dgm:spPr/>
    </dgm:pt>
    <dgm:pt modelId="{02CA2F5D-5FBB-46C7-891B-F5D94762C70F}" type="pres">
      <dgm:prSet presAssocID="{3283801B-0679-485B-9E4B-15BE6D4115C8}" presName="chevron6" presStyleLbl="alignNode1" presStyleIdx="26" presStyleCnt="35"/>
      <dgm:spPr/>
    </dgm:pt>
    <dgm:pt modelId="{94EEECD7-E5D8-4935-A8C0-8E0E645E17DB}" type="pres">
      <dgm:prSet presAssocID="{3283801B-0679-485B-9E4B-15BE6D4115C8}" presName="chevron7" presStyleLbl="alignNode1" presStyleIdx="27" presStyleCnt="35"/>
      <dgm:spPr/>
    </dgm:pt>
    <dgm:pt modelId="{996B0B00-19D0-4AB7-AD81-511A9C6DFC83}" type="pres">
      <dgm:prSet presAssocID="{3283801B-0679-485B-9E4B-15BE6D4115C8}" presName="childtext" presStyleLbl="solidFgAcc1" presStyleIdx="3" presStyleCnt="5">
        <dgm:presLayoutVars>
          <dgm:chMax/>
          <dgm:chPref val="0"/>
          <dgm:bulletEnabled val="1"/>
        </dgm:presLayoutVars>
      </dgm:prSet>
      <dgm:spPr/>
      <dgm:t>
        <a:bodyPr/>
        <a:lstStyle/>
        <a:p>
          <a:endParaRPr lang="ru-RU"/>
        </a:p>
      </dgm:t>
    </dgm:pt>
    <dgm:pt modelId="{7F7631E5-22EF-4813-8380-2F27C7C62A99}" type="pres">
      <dgm:prSet presAssocID="{5C74FD5A-9FEE-48A2-9AA8-C7700C1D7738}" presName="sibTrans" presStyleCnt="0"/>
      <dgm:spPr/>
    </dgm:pt>
    <dgm:pt modelId="{463A8183-57AB-4226-BA3A-54640E674969}" type="pres">
      <dgm:prSet presAssocID="{6F8BFBEE-5C28-4CA6-94E8-4FB5E696285C}" presName="parenttextcomposite" presStyleCnt="0"/>
      <dgm:spPr/>
    </dgm:pt>
    <dgm:pt modelId="{DC03ABCB-CAA7-47F6-A9A3-DE261BBE24AF}" type="pres">
      <dgm:prSet presAssocID="{6F8BFBEE-5C28-4CA6-94E8-4FB5E696285C}" presName="parenttext" presStyleLbl="revTx" presStyleIdx="4" presStyleCnt="5">
        <dgm:presLayoutVars>
          <dgm:chMax/>
          <dgm:chPref val="2"/>
          <dgm:bulletEnabled val="1"/>
        </dgm:presLayoutVars>
      </dgm:prSet>
      <dgm:spPr/>
      <dgm:t>
        <a:bodyPr/>
        <a:lstStyle/>
        <a:p>
          <a:endParaRPr lang="ru-RU"/>
        </a:p>
      </dgm:t>
    </dgm:pt>
    <dgm:pt modelId="{5295804B-5066-44A0-85DA-565D5807BDC0}" type="pres">
      <dgm:prSet presAssocID="{6F8BFBEE-5C28-4CA6-94E8-4FB5E696285C}" presName="composite" presStyleCnt="0"/>
      <dgm:spPr/>
    </dgm:pt>
    <dgm:pt modelId="{9453C720-C2F0-4784-8BBD-817E7E9DCB8F}" type="pres">
      <dgm:prSet presAssocID="{6F8BFBEE-5C28-4CA6-94E8-4FB5E696285C}" presName="chevron1" presStyleLbl="alignNode1" presStyleIdx="28" presStyleCnt="35"/>
      <dgm:spPr/>
    </dgm:pt>
    <dgm:pt modelId="{9E8FEE88-E47D-4FA2-9A57-B4F4D423C384}" type="pres">
      <dgm:prSet presAssocID="{6F8BFBEE-5C28-4CA6-94E8-4FB5E696285C}" presName="chevron2" presStyleLbl="alignNode1" presStyleIdx="29" presStyleCnt="35"/>
      <dgm:spPr/>
    </dgm:pt>
    <dgm:pt modelId="{C57470D2-C31D-43EC-B8FE-3F92F59A9067}" type="pres">
      <dgm:prSet presAssocID="{6F8BFBEE-5C28-4CA6-94E8-4FB5E696285C}" presName="chevron3" presStyleLbl="alignNode1" presStyleIdx="30" presStyleCnt="35"/>
      <dgm:spPr/>
    </dgm:pt>
    <dgm:pt modelId="{30B7A4F1-C09B-4E3B-A35B-02E30165506F}" type="pres">
      <dgm:prSet presAssocID="{6F8BFBEE-5C28-4CA6-94E8-4FB5E696285C}" presName="chevron4" presStyleLbl="alignNode1" presStyleIdx="31" presStyleCnt="35"/>
      <dgm:spPr/>
    </dgm:pt>
    <dgm:pt modelId="{62B90D17-002D-45CB-AA94-FE8A796E6BC9}" type="pres">
      <dgm:prSet presAssocID="{6F8BFBEE-5C28-4CA6-94E8-4FB5E696285C}" presName="chevron5" presStyleLbl="alignNode1" presStyleIdx="32" presStyleCnt="35"/>
      <dgm:spPr/>
    </dgm:pt>
    <dgm:pt modelId="{DB6BAD9C-C085-4838-82E0-7AF44963DF80}" type="pres">
      <dgm:prSet presAssocID="{6F8BFBEE-5C28-4CA6-94E8-4FB5E696285C}" presName="chevron6" presStyleLbl="alignNode1" presStyleIdx="33" presStyleCnt="35"/>
      <dgm:spPr/>
    </dgm:pt>
    <dgm:pt modelId="{D4CE05F6-A4AB-4C64-A229-FEAB48252840}" type="pres">
      <dgm:prSet presAssocID="{6F8BFBEE-5C28-4CA6-94E8-4FB5E696285C}" presName="chevron7" presStyleLbl="alignNode1" presStyleIdx="34" presStyleCnt="35"/>
      <dgm:spPr/>
    </dgm:pt>
    <dgm:pt modelId="{F294E3C2-B492-4FE6-A07F-523C6EDDB526}" type="pres">
      <dgm:prSet presAssocID="{6F8BFBEE-5C28-4CA6-94E8-4FB5E696285C}" presName="childtext" presStyleLbl="solidFgAcc1" presStyleIdx="4" presStyleCnt="5">
        <dgm:presLayoutVars>
          <dgm:chMax/>
          <dgm:chPref val="0"/>
          <dgm:bulletEnabled val="1"/>
        </dgm:presLayoutVars>
      </dgm:prSet>
      <dgm:spPr/>
      <dgm:t>
        <a:bodyPr/>
        <a:lstStyle/>
        <a:p>
          <a:endParaRPr lang="ru-RU"/>
        </a:p>
      </dgm:t>
    </dgm:pt>
  </dgm:ptLst>
  <dgm:cxnLst>
    <dgm:cxn modelId="{B5125522-5B53-4F09-9396-4367AB9FB31F}" srcId="{977ADCA7-C4E5-4DED-8FD1-7662042241E5}" destId="{3283801B-0679-485B-9E4B-15BE6D4115C8}" srcOrd="3" destOrd="0" parTransId="{9CB3EF4C-83B5-4ED4-919F-BF8FE577461A}" sibTransId="{5C74FD5A-9FEE-48A2-9AA8-C7700C1D7738}"/>
    <dgm:cxn modelId="{9B957165-9B3C-41FD-A5E4-A2E2D1465C9F}" srcId="{3283801B-0679-485B-9E4B-15BE6D4115C8}" destId="{4DFD1278-9A34-4D2D-97AB-F2E8D36D587B}" srcOrd="0" destOrd="0" parTransId="{AE138A9E-38A1-44F4-A218-99152B916351}" sibTransId="{9FF302F6-A0D1-4248-AA26-7B9EE6384298}"/>
    <dgm:cxn modelId="{2A250312-AD84-49FE-B3D3-6C3CEED35023}" type="presOf" srcId="{4C4FD869-9BF8-40CC-87A8-FA15BF937077}" destId="{F294E3C2-B492-4FE6-A07F-523C6EDDB526}" srcOrd="0" destOrd="0" presId="urn:microsoft.com/office/officeart/2008/layout/VerticalAccentList"/>
    <dgm:cxn modelId="{51147470-2734-4A97-97AF-C9831C5B62BD}" srcId="{977ADCA7-C4E5-4DED-8FD1-7662042241E5}" destId="{274B6F84-2E5F-4236-9D2B-52007C9882F8}" srcOrd="0" destOrd="0" parTransId="{820D397F-1347-46A4-8227-9BEC6061261E}" sibTransId="{A24262A1-60A9-419C-9303-5F43FD138D2D}"/>
    <dgm:cxn modelId="{B0EB29A5-D419-49B5-88BA-856EFBF8B8B8}" type="presOf" srcId="{B52C5D69-2AC5-4DFD-9316-257E116000F4}" destId="{A41EC544-3029-4AED-9CEA-9954A52099E8}" srcOrd="0" destOrd="0" presId="urn:microsoft.com/office/officeart/2008/layout/VerticalAccentList"/>
    <dgm:cxn modelId="{97FF8198-12C5-42B0-8A05-4E6F2CFED7F9}" srcId="{274B6F84-2E5F-4236-9D2B-52007C9882F8}" destId="{9BA83D5A-7815-45A3-811E-E4F2A105A17A}" srcOrd="0" destOrd="0" parTransId="{37AC82C8-4577-4631-BB11-019A3D38E2AA}" sibTransId="{1D8ECD06-82A4-42D2-BA19-707AE659B019}"/>
    <dgm:cxn modelId="{F7816BBE-48BD-441E-B47A-759A7EE4837B}" type="presOf" srcId="{7013E2B6-DC4A-4169-9B63-2BA94B943464}" destId="{6A365F51-CFDD-4C5B-A4B3-E696BA62140F}" srcOrd="0" destOrd="0" presId="urn:microsoft.com/office/officeart/2008/layout/VerticalAccentList"/>
    <dgm:cxn modelId="{DBBD0A63-7148-41C1-AAF3-5D480CF91044}" type="presOf" srcId="{977ADCA7-C4E5-4DED-8FD1-7662042241E5}" destId="{90E9C7A3-4638-4AD7-8BCC-8CD2262996BD}" srcOrd="0" destOrd="0" presId="urn:microsoft.com/office/officeart/2008/layout/VerticalAccentList"/>
    <dgm:cxn modelId="{89986A02-A710-4F42-A4C7-2084871A6ACC}" srcId="{977ADCA7-C4E5-4DED-8FD1-7662042241E5}" destId="{B52C5D69-2AC5-4DFD-9316-257E116000F4}" srcOrd="1" destOrd="0" parTransId="{BAD28F73-A046-434D-8957-EDDBEB776999}" sibTransId="{9C011289-81D8-44CE-ADCE-EFF06FB2E8FE}"/>
    <dgm:cxn modelId="{A43D8D1B-6529-4DA5-A5FA-18B116091D04}" srcId="{7013E2B6-DC4A-4169-9B63-2BA94B943464}" destId="{114CB0A9-4197-4845-A5EA-F07F85860A84}" srcOrd="0" destOrd="0" parTransId="{B8C25DCC-922F-4E94-9908-768B8C8375E4}" sibTransId="{7C04B91C-9460-48A7-AD48-B67232D854F6}"/>
    <dgm:cxn modelId="{5F4DAF3C-A63D-487C-B63F-1B390850AF04}" type="presOf" srcId="{97CE570B-1CA3-4626-90E5-B6065F292FF0}" destId="{354C520A-CDA6-4A00-B948-B1CB93754397}" srcOrd="0" destOrd="0" presId="urn:microsoft.com/office/officeart/2008/layout/VerticalAccentList"/>
    <dgm:cxn modelId="{117C1E63-8668-44E4-BBE2-02DB803752DC}" srcId="{977ADCA7-C4E5-4DED-8FD1-7662042241E5}" destId="{6F8BFBEE-5C28-4CA6-94E8-4FB5E696285C}" srcOrd="4" destOrd="0" parTransId="{7C2D1EDD-A161-45D1-A2C6-753734B39296}" sibTransId="{D9CDB055-0359-47CA-98CE-5F381C8CE55F}"/>
    <dgm:cxn modelId="{9DE7C88E-F219-4056-92C0-1599B55C6733}" srcId="{B52C5D69-2AC5-4DFD-9316-257E116000F4}" destId="{97CE570B-1CA3-4626-90E5-B6065F292FF0}" srcOrd="0" destOrd="0" parTransId="{14C36C2B-D88F-42CC-9E94-A8589ABF50C5}" sibTransId="{9BF019D1-3D05-4825-B0F9-5D2F84C8B36C}"/>
    <dgm:cxn modelId="{17CEB2DD-50EC-4126-AA8F-622D4B914AC1}" type="presOf" srcId="{4DFD1278-9A34-4D2D-97AB-F2E8D36D587B}" destId="{996B0B00-19D0-4AB7-AD81-511A9C6DFC83}" srcOrd="0" destOrd="0" presId="urn:microsoft.com/office/officeart/2008/layout/VerticalAccentList"/>
    <dgm:cxn modelId="{E841BBAE-7C3E-4041-A5BA-754FDCA2FDE3}" srcId="{977ADCA7-C4E5-4DED-8FD1-7662042241E5}" destId="{7013E2B6-DC4A-4169-9B63-2BA94B943464}" srcOrd="2" destOrd="0" parTransId="{1B81BB75-C0DD-4497-9E38-77A06BB8AEDA}" sibTransId="{6DE21821-2DCF-49D3-810B-F0C6BCB26395}"/>
    <dgm:cxn modelId="{DB1BF81A-197F-413E-BB13-27F9FE56EDAE}" type="presOf" srcId="{274B6F84-2E5F-4236-9D2B-52007C9882F8}" destId="{FD6C8B1F-C53A-4119-9BF7-C39945CE6106}" srcOrd="0" destOrd="0" presId="urn:microsoft.com/office/officeart/2008/layout/VerticalAccentList"/>
    <dgm:cxn modelId="{D02796E5-6806-4AAE-82DA-D1460B3D34E1}" type="presOf" srcId="{6F8BFBEE-5C28-4CA6-94E8-4FB5E696285C}" destId="{DC03ABCB-CAA7-47F6-A9A3-DE261BBE24AF}" srcOrd="0" destOrd="0" presId="urn:microsoft.com/office/officeart/2008/layout/VerticalAccentList"/>
    <dgm:cxn modelId="{D7DE1834-926A-4216-A6EB-F2A8E7D41F2C}" type="presOf" srcId="{114CB0A9-4197-4845-A5EA-F07F85860A84}" destId="{01440ECC-3712-4D56-8C41-91D02EEDA6A5}" srcOrd="0" destOrd="0" presId="urn:microsoft.com/office/officeart/2008/layout/VerticalAccentList"/>
    <dgm:cxn modelId="{6645685D-4528-48B2-9027-B2A9223E1D8D}" srcId="{6F8BFBEE-5C28-4CA6-94E8-4FB5E696285C}" destId="{4C4FD869-9BF8-40CC-87A8-FA15BF937077}" srcOrd="0" destOrd="0" parTransId="{E5983442-04B7-494B-BBDF-DA3B3BE3E1C8}" sibTransId="{D42BBE39-5873-4872-B441-9D1FBAE7E149}"/>
    <dgm:cxn modelId="{9B4F5DA9-4A48-4FEA-80B3-EBE9BD693C79}" type="presOf" srcId="{3283801B-0679-485B-9E4B-15BE6D4115C8}" destId="{753514D6-5DA7-4C91-8432-D4B13D5EB512}" srcOrd="0" destOrd="0" presId="urn:microsoft.com/office/officeart/2008/layout/VerticalAccentList"/>
    <dgm:cxn modelId="{0C713BE9-5CBC-4143-A1EB-65BB9228F99F}" type="presOf" srcId="{9BA83D5A-7815-45A3-811E-E4F2A105A17A}" destId="{25B42848-CB03-49C1-9B70-D371FA29110A}" srcOrd="0" destOrd="0" presId="urn:microsoft.com/office/officeart/2008/layout/VerticalAccentList"/>
    <dgm:cxn modelId="{5C819048-7A55-43BF-912E-97090152D99B}" type="presParOf" srcId="{90E9C7A3-4638-4AD7-8BCC-8CD2262996BD}" destId="{073E8C38-F95D-44A6-9725-9E0F5A4CC445}" srcOrd="0" destOrd="0" presId="urn:microsoft.com/office/officeart/2008/layout/VerticalAccentList"/>
    <dgm:cxn modelId="{BEC5A297-CB69-43CA-85CE-68E96E5ABCB4}" type="presParOf" srcId="{073E8C38-F95D-44A6-9725-9E0F5A4CC445}" destId="{FD6C8B1F-C53A-4119-9BF7-C39945CE6106}" srcOrd="0" destOrd="0" presId="urn:microsoft.com/office/officeart/2008/layout/VerticalAccentList"/>
    <dgm:cxn modelId="{9937299F-1AE6-4526-8EB8-13FA61DFE48D}" type="presParOf" srcId="{90E9C7A3-4638-4AD7-8BCC-8CD2262996BD}" destId="{E2C5F934-4749-4BD9-B2A9-93338500F1AE}" srcOrd="1" destOrd="0" presId="urn:microsoft.com/office/officeart/2008/layout/VerticalAccentList"/>
    <dgm:cxn modelId="{88445BC4-CE37-4B9D-83FC-D5BDD4128543}" type="presParOf" srcId="{E2C5F934-4749-4BD9-B2A9-93338500F1AE}" destId="{95CFA4E8-593F-4E32-AD61-954593FE9EAA}" srcOrd="0" destOrd="0" presId="urn:microsoft.com/office/officeart/2008/layout/VerticalAccentList"/>
    <dgm:cxn modelId="{8BC73922-30A8-41B1-A352-5D36181BAA50}" type="presParOf" srcId="{E2C5F934-4749-4BD9-B2A9-93338500F1AE}" destId="{A5B6B65D-78A4-45C3-A585-C088A7FA0433}" srcOrd="1" destOrd="0" presId="urn:microsoft.com/office/officeart/2008/layout/VerticalAccentList"/>
    <dgm:cxn modelId="{D3DC4389-B2F5-47AB-B44C-90D8B6D6875C}" type="presParOf" srcId="{E2C5F934-4749-4BD9-B2A9-93338500F1AE}" destId="{A3A5FE7E-5A59-4E88-AD0E-B4B60F4E0E66}" srcOrd="2" destOrd="0" presId="urn:microsoft.com/office/officeart/2008/layout/VerticalAccentList"/>
    <dgm:cxn modelId="{D71C4054-F2CD-49FC-9F20-31D19C7BF6A0}" type="presParOf" srcId="{E2C5F934-4749-4BD9-B2A9-93338500F1AE}" destId="{EAB31CB8-B410-47D4-956A-76AB5362341B}" srcOrd="3" destOrd="0" presId="urn:microsoft.com/office/officeart/2008/layout/VerticalAccentList"/>
    <dgm:cxn modelId="{216D406C-7B9C-46E2-94C4-0D970A8CFE07}" type="presParOf" srcId="{E2C5F934-4749-4BD9-B2A9-93338500F1AE}" destId="{6A94442C-9890-4584-BBDF-386FA7D166A4}" srcOrd="4" destOrd="0" presId="urn:microsoft.com/office/officeart/2008/layout/VerticalAccentList"/>
    <dgm:cxn modelId="{001F5B0C-0693-4791-98A3-D3E38B95F091}" type="presParOf" srcId="{E2C5F934-4749-4BD9-B2A9-93338500F1AE}" destId="{F5154BAF-76E0-4F56-BD7A-4A506F3D6BD7}" srcOrd="5" destOrd="0" presId="urn:microsoft.com/office/officeart/2008/layout/VerticalAccentList"/>
    <dgm:cxn modelId="{5DF3B5A8-61FD-4BE7-8DA2-69EA5524CC81}" type="presParOf" srcId="{E2C5F934-4749-4BD9-B2A9-93338500F1AE}" destId="{1D86F7C9-87DD-4462-ACE7-2E7D787F99F7}" srcOrd="6" destOrd="0" presId="urn:microsoft.com/office/officeart/2008/layout/VerticalAccentList"/>
    <dgm:cxn modelId="{1FCD4B02-A150-4250-B433-11ABDCA78279}" type="presParOf" srcId="{E2C5F934-4749-4BD9-B2A9-93338500F1AE}" destId="{25B42848-CB03-49C1-9B70-D371FA29110A}" srcOrd="7" destOrd="0" presId="urn:microsoft.com/office/officeart/2008/layout/VerticalAccentList"/>
    <dgm:cxn modelId="{E12F8F4F-15E2-4B77-A645-40EEE7788BB2}" type="presParOf" srcId="{90E9C7A3-4638-4AD7-8BCC-8CD2262996BD}" destId="{88043400-9EF0-4505-A999-8BC717AAB1BF}" srcOrd="2" destOrd="0" presId="urn:microsoft.com/office/officeart/2008/layout/VerticalAccentList"/>
    <dgm:cxn modelId="{19161060-D39B-4968-B1BA-216DD1807B24}" type="presParOf" srcId="{90E9C7A3-4638-4AD7-8BCC-8CD2262996BD}" destId="{B0F0E281-803C-4528-AD84-F4A24B5786AA}" srcOrd="3" destOrd="0" presId="urn:microsoft.com/office/officeart/2008/layout/VerticalAccentList"/>
    <dgm:cxn modelId="{C1A1FC6F-7FD2-471D-B9F2-EA6C512D6053}" type="presParOf" srcId="{B0F0E281-803C-4528-AD84-F4A24B5786AA}" destId="{A41EC544-3029-4AED-9CEA-9954A52099E8}" srcOrd="0" destOrd="0" presId="urn:microsoft.com/office/officeart/2008/layout/VerticalAccentList"/>
    <dgm:cxn modelId="{3F323FAA-A1E9-4784-8841-A86D2110B8E5}" type="presParOf" srcId="{90E9C7A3-4638-4AD7-8BCC-8CD2262996BD}" destId="{DCCAC530-7E94-4459-994E-38971888D102}" srcOrd="4" destOrd="0" presId="urn:microsoft.com/office/officeart/2008/layout/VerticalAccentList"/>
    <dgm:cxn modelId="{745056DE-E5B8-4B9D-B63E-46BBD3BD610C}" type="presParOf" srcId="{DCCAC530-7E94-4459-994E-38971888D102}" destId="{0769851E-D2B7-46BD-984B-07BFBC60DBD0}" srcOrd="0" destOrd="0" presId="urn:microsoft.com/office/officeart/2008/layout/VerticalAccentList"/>
    <dgm:cxn modelId="{C85F0396-17AF-4E37-ABDD-21E4FA4A343B}" type="presParOf" srcId="{DCCAC530-7E94-4459-994E-38971888D102}" destId="{FB25BFEA-B951-449A-BA12-1DC05D28D49A}" srcOrd="1" destOrd="0" presId="urn:microsoft.com/office/officeart/2008/layout/VerticalAccentList"/>
    <dgm:cxn modelId="{DA19CD78-ABFF-488F-9371-8DBD95E82AE1}" type="presParOf" srcId="{DCCAC530-7E94-4459-994E-38971888D102}" destId="{56952730-0212-44B7-9E0D-5C95278B0FE2}" srcOrd="2" destOrd="0" presId="urn:microsoft.com/office/officeart/2008/layout/VerticalAccentList"/>
    <dgm:cxn modelId="{633BE5B8-E39B-4DD3-AD8A-5E6BD0D138F3}" type="presParOf" srcId="{DCCAC530-7E94-4459-994E-38971888D102}" destId="{38B79FFA-E523-4BDC-89EE-89355F28535D}" srcOrd="3" destOrd="0" presId="urn:microsoft.com/office/officeart/2008/layout/VerticalAccentList"/>
    <dgm:cxn modelId="{7527072C-94B9-48A5-ACDA-9E3B29C0BB0E}" type="presParOf" srcId="{DCCAC530-7E94-4459-994E-38971888D102}" destId="{3A22A6CF-DBC6-43F9-98A8-C1A9BAC07C02}" srcOrd="4" destOrd="0" presId="urn:microsoft.com/office/officeart/2008/layout/VerticalAccentList"/>
    <dgm:cxn modelId="{E7DD265A-E386-403B-BA69-3D61C00958DA}" type="presParOf" srcId="{DCCAC530-7E94-4459-994E-38971888D102}" destId="{DB618A5C-ECCD-4A93-BC1D-323B8205B6BB}" srcOrd="5" destOrd="0" presId="urn:microsoft.com/office/officeart/2008/layout/VerticalAccentList"/>
    <dgm:cxn modelId="{5CFD1744-20CA-4491-8726-8DF2F93BDF59}" type="presParOf" srcId="{DCCAC530-7E94-4459-994E-38971888D102}" destId="{93879A27-3A14-4158-8432-5A2F863479DC}" srcOrd="6" destOrd="0" presId="urn:microsoft.com/office/officeart/2008/layout/VerticalAccentList"/>
    <dgm:cxn modelId="{D820A8E5-ED0B-4F73-BA63-32CF88D6F2FF}" type="presParOf" srcId="{DCCAC530-7E94-4459-994E-38971888D102}" destId="{354C520A-CDA6-4A00-B948-B1CB93754397}" srcOrd="7" destOrd="0" presId="urn:microsoft.com/office/officeart/2008/layout/VerticalAccentList"/>
    <dgm:cxn modelId="{5398CB6C-0274-449E-934C-2BFCB7DD8797}" type="presParOf" srcId="{90E9C7A3-4638-4AD7-8BCC-8CD2262996BD}" destId="{FE3CCB64-3B51-4C46-859C-28446094D17D}" srcOrd="5" destOrd="0" presId="urn:microsoft.com/office/officeart/2008/layout/VerticalAccentList"/>
    <dgm:cxn modelId="{C203BBC1-012F-4168-ADBC-41C4303414CF}" type="presParOf" srcId="{90E9C7A3-4638-4AD7-8BCC-8CD2262996BD}" destId="{36EE99D4-A5FF-4401-9425-E6D40A548FAA}" srcOrd="6" destOrd="0" presId="urn:microsoft.com/office/officeart/2008/layout/VerticalAccentList"/>
    <dgm:cxn modelId="{39E3790D-9927-4C8E-97C4-22DD6AD3F4CE}" type="presParOf" srcId="{36EE99D4-A5FF-4401-9425-E6D40A548FAA}" destId="{6A365F51-CFDD-4C5B-A4B3-E696BA62140F}" srcOrd="0" destOrd="0" presId="urn:microsoft.com/office/officeart/2008/layout/VerticalAccentList"/>
    <dgm:cxn modelId="{93C70D7A-E3B0-49ED-8D41-D89A757DC02F}" type="presParOf" srcId="{90E9C7A3-4638-4AD7-8BCC-8CD2262996BD}" destId="{8A830343-5475-4671-BCE2-F42CA3C122CC}" srcOrd="7" destOrd="0" presId="urn:microsoft.com/office/officeart/2008/layout/VerticalAccentList"/>
    <dgm:cxn modelId="{C4C0F74B-7AC9-4E4C-A475-171ECA2FFD46}" type="presParOf" srcId="{8A830343-5475-4671-BCE2-F42CA3C122CC}" destId="{C80E93CF-1A1A-4D26-9388-097D9AE20E13}" srcOrd="0" destOrd="0" presId="urn:microsoft.com/office/officeart/2008/layout/VerticalAccentList"/>
    <dgm:cxn modelId="{295FA61F-41E9-4A38-9741-F982E6FC6FAE}" type="presParOf" srcId="{8A830343-5475-4671-BCE2-F42CA3C122CC}" destId="{E2DACEF0-1275-46CE-B92E-46D2EA64D7A2}" srcOrd="1" destOrd="0" presId="urn:microsoft.com/office/officeart/2008/layout/VerticalAccentList"/>
    <dgm:cxn modelId="{60FADC24-D1F1-4DE4-A2C4-A9D49470A28E}" type="presParOf" srcId="{8A830343-5475-4671-BCE2-F42CA3C122CC}" destId="{6FA3D2CF-54AA-478D-B603-B5E255AE7EB6}" srcOrd="2" destOrd="0" presId="urn:microsoft.com/office/officeart/2008/layout/VerticalAccentList"/>
    <dgm:cxn modelId="{EF14EF1F-17C8-47F8-8E91-89566B61B68C}" type="presParOf" srcId="{8A830343-5475-4671-BCE2-F42CA3C122CC}" destId="{E6EB6F33-B907-4ED7-9807-A94A5DEFB0D6}" srcOrd="3" destOrd="0" presId="urn:microsoft.com/office/officeart/2008/layout/VerticalAccentList"/>
    <dgm:cxn modelId="{8F7ABC8D-846B-4458-A4F4-9B974696DFCF}" type="presParOf" srcId="{8A830343-5475-4671-BCE2-F42CA3C122CC}" destId="{3589CCBC-E999-4FB8-86D6-8D9012592229}" srcOrd="4" destOrd="0" presId="urn:microsoft.com/office/officeart/2008/layout/VerticalAccentList"/>
    <dgm:cxn modelId="{D95FB247-A248-40AC-BA0E-DB881454249B}" type="presParOf" srcId="{8A830343-5475-4671-BCE2-F42CA3C122CC}" destId="{8E87AB90-BE33-43C4-8332-38395F7729EA}" srcOrd="5" destOrd="0" presId="urn:microsoft.com/office/officeart/2008/layout/VerticalAccentList"/>
    <dgm:cxn modelId="{AFC981B7-AFD7-4EBE-8443-0B1F51BF8E1B}" type="presParOf" srcId="{8A830343-5475-4671-BCE2-F42CA3C122CC}" destId="{2F88624E-2E38-4CED-B08B-5621AFFCD911}" srcOrd="6" destOrd="0" presId="urn:microsoft.com/office/officeart/2008/layout/VerticalAccentList"/>
    <dgm:cxn modelId="{203992D4-8A07-49E8-B67C-4310EC126304}" type="presParOf" srcId="{8A830343-5475-4671-BCE2-F42CA3C122CC}" destId="{01440ECC-3712-4D56-8C41-91D02EEDA6A5}" srcOrd="7" destOrd="0" presId="urn:microsoft.com/office/officeart/2008/layout/VerticalAccentList"/>
    <dgm:cxn modelId="{24B6D0A9-360A-4F37-B5AA-D4D78B8A4D31}" type="presParOf" srcId="{90E9C7A3-4638-4AD7-8BCC-8CD2262996BD}" destId="{CE4D8494-2B58-4DC6-8985-6322142780D1}" srcOrd="8" destOrd="0" presId="urn:microsoft.com/office/officeart/2008/layout/VerticalAccentList"/>
    <dgm:cxn modelId="{81C988AE-9A94-4DFB-945C-10E9DF6DBB98}" type="presParOf" srcId="{90E9C7A3-4638-4AD7-8BCC-8CD2262996BD}" destId="{B2580ABD-16B2-4411-AAD4-B9B44B1EDD10}" srcOrd="9" destOrd="0" presId="urn:microsoft.com/office/officeart/2008/layout/VerticalAccentList"/>
    <dgm:cxn modelId="{548AC6C0-37B1-4AB8-B097-189E91D61EDC}" type="presParOf" srcId="{B2580ABD-16B2-4411-AAD4-B9B44B1EDD10}" destId="{753514D6-5DA7-4C91-8432-D4B13D5EB512}" srcOrd="0" destOrd="0" presId="urn:microsoft.com/office/officeart/2008/layout/VerticalAccentList"/>
    <dgm:cxn modelId="{3EC2EC6A-5C3F-4F0A-8CF7-3C32CD935F12}" type="presParOf" srcId="{90E9C7A3-4638-4AD7-8BCC-8CD2262996BD}" destId="{A6332C37-8F2E-4289-A011-5DFB55ECC6DB}" srcOrd="10" destOrd="0" presId="urn:microsoft.com/office/officeart/2008/layout/VerticalAccentList"/>
    <dgm:cxn modelId="{F12D7302-5808-41C3-A721-6A23BAF5E4ED}" type="presParOf" srcId="{A6332C37-8F2E-4289-A011-5DFB55ECC6DB}" destId="{32AA9F4E-1D84-4DF1-9AC6-3DE692F3A896}" srcOrd="0" destOrd="0" presId="urn:microsoft.com/office/officeart/2008/layout/VerticalAccentList"/>
    <dgm:cxn modelId="{8B055BED-300F-4370-BE99-B485E1F0923C}" type="presParOf" srcId="{A6332C37-8F2E-4289-A011-5DFB55ECC6DB}" destId="{332C2E63-065D-417D-B728-6CDD903BC9CC}" srcOrd="1" destOrd="0" presId="urn:microsoft.com/office/officeart/2008/layout/VerticalAccentList"/>
    <dgm:cxn modelId="{3FA79A44-6C26-4CBF-BC5A-B909A1BCCF77}" type="presParOf" srcId="{A6332C37-8F2E-4289-A011-5DFB55ECC6DB}" destId="{7528DE48-D7AF-4870-A7CE-6A2FF025FC3B}" srcOrd="2" destOrd="0" presId="urn:microsoft.com/office/officeart/2008/layout/VerticalAccentList"/>
    <dgm:cxn modelId="{A2016839-3BE6-4D09-BFAE-78CE47CC5AE8}" type="presParOf" srcId="{A6332C37-8F2E-4289-A011-5DFB55ECC6DB}" destId="{283F75D3-F0F7-4D67-9538-80E92FA5BE56}" srcOrd="3" destOrd="0" presId="urn:microsoft.com/office/officeart/2008/layout/VerticalAccentList"/>
    <dgm:cxn modelId="{033AC5BC-4A11-466B-9EF6-3DCBB746811B}" type="presParOf" srcId="{A6332C37-8F2E-4289-A011-5DFB55ECC6DB}" destId="{0A1213FD-2F89-4C1A-998B-9E4CCA5FAD98}" srcOrd="4" destOrd="0" presId="urn:microsoft.com/office/officeart/2008/layout/VerticalAccentList"/>
    <dgm:cxn modelId="{D8DF9FB5-9585-42CD-B35C-6BE54E64C343}" type="presParOf" srcId="{A6332C37-8F2E-4289-A011-5DFB55ECC6DB}" destId="{02CA2F5D-5FBB-46C7-891B-F5D94762C70F}" srcOrd="5" destOrd="0" presId="urn:microsoft.com/office/officeart/2008/layout/VerticalAccentList"/>
    <dgm:cxn modelId="{90B1BC7B-FCCA-4083-B10E-4A38411EBC6B}" type="presParOf" srcId="{A6332C37-8F2E-4289-A011-5DFB55ECC6DB}" destId="{94EEECD7-E5D8-4935-A8C0-8E0E645E17DB}" srcOrd="6" destOrd="0" presId="urn:microsoft.com/office/officeart/2008/layout/VerticalAccentList"/>
    <dgm:cxn modelId="{7F13E56E-23CF-4532-BD59-3A98CE2627FC}" type="presParOf" srcId="{A6332C37-8F2E-4289-A011-5DFB55ECC6DB}" destId="{996B0B00-19D0-4AB7-AD81-511A9C6DFC83}" srcOrd="7" destOrd="0" presId="urn:microsoft.com/office/officeart/2008/layout/VerticalAccentList"/>
    <dgm:cxn modelId="{07A803FD-0E17-49B5-B66D-54B2C782915C}" type="presParOf" srcId="{90E9C7A3-4638-4AD7-8BCC-8CD2262996BD}" destId="{7F7631E5-22EF-4813-8380-2F27C7C62A99}" srcOrd="11" destOrd="0" presId="urn:microsoft.com/office/officeart/2008/layout/VerticalAccentList"/>
    <dgm:cxn modelId="{8B29D6D2-3ED9-43F3-82F6-783D3D3B9F8A}" type="presParOf" srcId="{90E9C7A3-4638-4AD7-8BCC-8CD2262996BD}" destId="{463A8183-57AB-4226-BA3A-54640E674969}" srcOrd="12" destOrd="0" presId="urn:microsoft.com/office/officeart/2008/layout/VerticalAccentList"/>
    <dgm:cxn modelId="{38A77ADD-0E12-4477-BB9C-983BFE5A15CB}" type="presParOf" srcId="{463A8183-57AB-4226-BA3A-54640E674969}" destId="{DC03ABCB-CAA7-47F6-A9A3-DE261BBE24AF}" srcOrd="0" destOrd="0" presId="urn:microsoft.com/office/officeart/2008/layout/VerticalAccentList"/>
    <dgm:cxn modelId="{2699F12C-48A5-416E-82C6-E218521DB6E6}" type="presParOf" srcId="{90E9C7A3-4638-4AD7-8BCC-8CD2262996BD}" destId="{5295804B-5066-44A0-85DA-565D5807BDC0}" srcOrd="13" destOrd="0" presId="urn:microsoft.com/office/officeart/2008/layout/VerticalAccentList"/>
    <dgm:cxn modelId="{E848D6A6-BE05-41B4-9285-219F97F42D45}" type="presParOf" srcId="{5295804B-5066-44A0-85DA-565D5807BDC0}" destId="{9453C720-C2F0-4784-8BBD-817E7E9DCB8F}" srcOrd="0" destOrd="0" presId="urn:microsoft.com/office/officeart/2008/layout/VerticalAccentList"/>
    <dgm:cxn modelId="{46668D1B-F4C4-4781-8635-D2B11D484E76}" type="presParOf" srcId="{5295804B-5066-44A0-85DA-565D5807BDC0}" destId="{9E8FEE88-E47D-4FA2-9A57-B4F4D423C384}" srcOrd="1" destOrd="0" presId="urn:microsoft.com/office/officeart/2008/layout/VerticalAccentList"/>
    <dgm:cxn modelId="{B32652EF-206A-4CAB-9FAE-500F27D8ED13}" type="presParOf" srcId="{5295804B-5066-44A0-85DA-565D5807BDC0}" destId="{C57470D2-C31D-43EC-B8FE-3F92F59A9067}" srcOrd="2" destOrd="0" presId="urn:microsoft.com/office/officeart/2008/layout/VerticalAccentList"/>
    <dgm:cxn modelId="{67485187-A73D-4DF7-A42E-1FEB136A357A}" type="presParOf" srcId="{5295804B-5066-44A0-85DA-565D5807BDC0}" destId="{30B7A4F1-C09B-4E3B-A35B-02E30165506F}" srcOrd="3" destOrd="0" presId="urn:microsoft.com/office/officeart/2008/layout/VerticalAccentList"/>
    <dgm:cxn modelId="{F9ECD0AF-158D-44D1-ABFF-80B6628EAF0C}" type="presParOf" srcId="{5295804B-5066-44A0-85DA-565D5807BDC0}" destId="{62B90D17-002D-45CB-AA94-FE8A796E6BC9}" srcOrd="4" destOrd="0" presId="urn:microsoft.com/office/officeart/2008/layout/VerticalAccentList"/>
    <dgm:cxn modelId="{AE1DDE35-5AA1-436F-8687-FDEC65350956}" type="presParOf" srcId="{5295804B-5066-44A0-85DA-565D5807BDC0}" destId="{DB6BAD9C-C085-4838-82E0-7AF44963DF80}" srcOrd="5" destOrd="0" presId="urn:microsoft.com/office/officeart/2008/layout/VerticalAccentList"/>
    <dgm:cxn modelId="{42BB0196-E6EF-40B5-8DE7-0D9506F2AB08}" type="presParOf" srcId="{5295804B-5066-44A0-85DA-565D5807BDC0}" destId="{D4CE05F6-A4AB-4C64-A229-FEAB48252840}" srcOrd="6" destOrd="0" presId="urn:microsoft.com/office/officeart/2008/layout/VerticalAccentList"/>
    <dgm:cxn modelId="{5403EE49-45F3-460F-AA90-AFC0AB0C30D6}" type="presParOf" srcId="{5295804B-5066-44A0-85DA-565D5807BDC0}" destId="{F294E3C2-B492-4FE6-A07F-523C6EDDB526}"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45A7F0-7B7B-40A8-81FB-E19310F837BB}" type="doc">
      <dgm:prSet loTypeId="urn:microsoft.com/office/officeart/2005/8/layout/hProcess7#1" loCatId="list" qsTypeId="urn:microsoft.com/office/officeart/2005/8/quickstyle/3d3" qsCatId="3D" csTypeId="urn:microsoft.com/office/officeart/2005/8/colors/colorful2" csCatId="colorful" phldr="1"/>
      <dgm:spPr/>
      <dgm:t>
        <a:bodyPr/>
        <a:lstStyle/>
        <a:p>
          <a:endParaRPr lang="ru-RU"/>
        </a:p>
      </dgm:t>
    </dgm:pt>
    <dgm:pt modelId="{E1AB5F57-BCDF-493D-98E5-DBCF967DD703}">
      <dgm:prSet phldrT="[Текст]" custT="1"/>
      <dgm:spPr/>
      <dgm:t>
        <a:bodyPr/>
        <a:lstStyle/>
        <a:p>
          <a:r>
            <a:rPr lang="ru-RU" sz="1600" b="1" dirty="0" smtClean="0">
              <a:solidFill>
                <a:srgbClr val="FF0000"/>
              </a:solidFill>
              <a:effectLst>
                <a:outerShdw blurRad="38100" dist="38100" dir="2700000" algn="tl">
                  <a:srgbClr val="000000">
                    <a:alpha val="43137"/>
                  </a:srgbClr>
                </a:outerShdw>
              </a:effectLst>
            </a:rPr>
            <a:t>метод проектов</a:t>
          </a:r>
          <a:endParaRPr lang="ru-RU" sz="1600" b="1" dirty="0">
            <a:solidFill>
              <a:srgbClr val="FF0000"/>
            </a:solidFill>
            <a:effectLst>
              <a:outerShdw blurRad="38100" dist="38100" dir="2700000" algn="tl">
                <a:srgbClr val="000000">
                  <a:alpha val="43137"/>
                </a:srgbClr>
              </a:outerShdw>
            </a:effectLst>
          </a:endParaRPr>
        </a:p>
      </dgm:t>
    </dgm:pt>
    <dgm:pt modelId="{6A6F1090-327F-4ECA-9DA9-B13D7BFC8467}" type="parTrans" cxnId="{331ED1E6-613A-45B7-A4AB-61B25EF21ECC}">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D4591921-44AA-43E1-AD2B-5B662A674255}" type="sibTrans" cxnId="{331ED1E6-613A-45B7-A4AB-61B25EF21ECC}">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CB6D4967-1F5E-497D-AE48-D614DA505AF7}">
      <dgm:prSet phldrT="[Текст]" custT="1"/>
      <dgm:spPr/>
      <dgm:t>
        <a:bodyPr/>
        <a:lstStyle/>
        <a:p>
          <a:r>
            <a:rPr lang="ru-RU" sz="1200" b="1" dirty="0" smtClean="0">
              <a:solidFill>
                <a:schemeClr val="tx1"/>
              </a:solidFill>
              <a:effectLst>
                <a:outerShdw blurRad="38100" dist="38100" dir="2700000" algn="tl">
                  <a:srgbClr val="000000">
                    <a:alpha val="43137"/>
                  </a:srgbClr>
                </a:outerShdw>
              </a:effectLst>
            </a:rPr>
            <a:t>Метод проектов хорошо прижился в начальной школе.</a:t>
          </a:r>
        </a:p>
        <a:p>
          <a:r>
            <a:rPr lang="ru-RU" sz="1200" b="1" dirty="0" smtClean="0">
              <a:solidFill>
                <a:schemeClr val="tx1"/>
              </a:solidFill>
              <a:effectLst>
                <a:outerShdw blurRad="38100" dist="38100" dir="2700000" algn="tl">
                  <a:srgbClr val="000000">
                    <a:alpha val="43137"/>
                  </a:srgbClr>
                </a:outerShdw>
              </a:effectLst>
            </a:rPr>
            <a:t>Проекты бывают: долгосрочные и краткосрочные, коллективные и индивидуальные, предметные и </a:t>
          </a:r>
          <a:r>
            <a:rPr lang="ru-RU" sz="1200" b="1" dirty="0" err="1" smtClean="0">
              <a:solidFill>
                <a:schemeClr val="tx1"/>
              </a:solidFill>
              <a:effectLst>
                <a:outerShdw blurRad="38100" dist="38100" dir="2700000" algn="tl">
                  <a:srgbClr val="000000">
                    <a:alpha val="43137"/>
                  </a:srgbClr>
                </a:outerShdw>
              </a:effectLst>
            </a:rPr>
            <a:t>межпредметные</a:t>
          </a:r>
          <a:r>
            <a:rPr lang="ru-RU" sz="1200" b="1" dirty="0" smtClean="0">
              <a:solidFill>
                <a:schemeClr val="tx1"/>
              </a:solidFill>
              <a:effectLst>
                <a:outerShdw blurRad="38100" dist="38100" dir="2700000" algn="tl">
                  <a:srgbClr val="000000">
                    <a:alpha val="43137"/>
                  </a:srgbClr>
                </a:outerShdw>
              </a:effectLst>
            </a:rPr>
            <a:t>. </a:t>
          </a:r>
          <a:endParaRPr lang="ru-RU" sz="1200" b="1" dirty="0">
            <a:solidFill>
              <a:schemeClr val="tx1"/>
            </a:solidFill>
            <a:effectLst>
              <a:outerShdw blurRad="38100" dist="38100" dir="2700000" algn="tl">
                <a:srgbClr val="000000">
                  <a:alpha val="43137"/>
                </a:srgbClr>
              </a:outerShdw>
            </a:effectLst>
          </a:endParaRPr>
        </a:p>
      </dgm:t>
    </dgm:pt>
    <dgm:pt modelId="{3B1E33C6-160E-4011-A835-858103793905}" type="parTrans" cxnId="{A465FEF5-86E7-4021-9A07-C49E940A2586}">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721EEAA8-9852-43F5-8A9A-29CE5A4AA055}" type="sibTrans" cxnId="{A465FEF5-86E7-4021-9A07-C49E940A2586}">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3A3967DC-E960-4973-89B1-98D074BAC1FE}">
      <dgm:prSet phldrT="[Текст]" custT="1"/>
      <dgm:spPr/>
      <dgm:t>
        <a:bodyPr/>
        <a:lstStyle/>
        <a:p>
          <a:r>
            <a:rPr lang="ru-RU" sz="1500" b="1" dirty="0" smtClean="0">
              <a:solidFill>
                <a:srgbClr val="FF0000"/>
              </a:solidFill>
              <a:effectLst>
                <a:outerShdw blurRad="38100" dist="38100" dir="2700000" algn="tl">
                  <a:srgbClr val="000000">
                    <a:alpha val="43137"/>
                  </a:srgbClr>
                </a:outerShdw>
              </a:effectLst>
            </a:rPr>
            <a:t>информационно-коммуникационные технологии</a:t>
          </a:r>
          <a:endParaRPr lang="ru-RU" sz="1500" b="1" dirty="0">
            <a:solidFill>
              <a:srgbClr val="FF0000"/>
            </a:solidFill>
            <a:effectLst>
              <a:outerShdw blurRad="38100" dist="38100" dir="2700000" algn="tl">
                <a:srgbClr val="000000">
                  <a:alpha val="43137"/>
                </a:srgbClr>
              </a:outerShdw>
            </a:effectLst>
          </a:endParaRPr>
        </a:p>
      </dgm:t>
    </dgm:pt>
    <dgm:pt modelId="{7CCDC68D-D459-48D9-AD8E-4AC5428DF7FD}" type="parTrans" cxnId="{76F1C491-D39A-46F8-9CE9-F558444A14F7}">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3D2EF036-7371-425B-9E66-59C909F22F02}" type="sibTrans" cxnId="{76F1C491-D39A-46F8-9CE9-F558444A14F7}">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7BA6493B-F50E-4271-B07D-E93B4D614C97}">
      <dgm:prSet phldrT="[Текст]" custT="1"/>
      <dgm:spPr/>
      <dgm:t>
        <a:bodyPr/>
        <a:lstStyle/>
        <a:p>
          <a:r>
            <a:rPr lang="ru-RU" sz="1000" b="1" dirty="0" smtClean="0">
              <a:solidFill>
                <a:schemeClr val="tx1"/>
              </a:solidFill>
              <a:effectLst>
                <a:outerShdw blurRad="38100" dist="38100" dir="2700000" algn="tl">
                  <a:srgbClr val="000000">
                    <a:alpha val="43137"/>
                  </a:srgbClr>
                </a:outerShdw>
              </a:effectLst>
            </a:rPr>
            <a:t>Без применения ИКТ не может быть современного урока. </a:t>
          </a:r>
        </a:p>
        <a:p>
          <a:r>
            <a:rPr lang="ru-RU" sz="1000" b="1" dirty="0" smtClean="0">
              <a:solidFill>
                <a:schemeClr val="tx1"/>
              </a:solidFill>
              <a:effectLst>
                <a:outerShdw blurRad="38100" dist="38100" dir="2700000" algn="tl">
                  <a:srgbClr val="000000">
                    <a:alpha val="43137"/>
                  </a:srgbClr>
                </a:outerShdw>
              </a:effectLst>
            </a:rPr>
            <a:t>ИКТ – это информационно-коммуникационные технологии. Внедрение ИКТ осуществляется по следующим направлениям:</a:t>
          </a:r>
        </a:p>
        <a:p>
          <a:r>
            <a:rPr lang="ru-RU" sz="1000" b="1" dirty="0" smtClean="0">
              <a:solidFill>
                <a:schemeClr val="tx1"/>
              </a:solidFill>
              <a:effectLst>
                <a:outerShdw blurRad="38100" dist="38100" dir="2700000" algn="tl">
                  <a:srgbClr val="000000">
                    <a:alpha val="43137"/>
                  </a:srgbClr>
                </a:outerShdw>
              </a:effectLst>
            </a:rPr>
            <a:t>создание презентаций к урокам;</a:t>
          </a:r>
        </a:p>
        <a:p>
          <a:r>
            <a:rPr lang="ru-RU" sz="1000" b="1" dirty="0" smtClean="0">
              <a:solidFill>
                <a:schemeClr val="tx1"/>
              </a:solidFill>
              <a:effectLst>
                <a:outerShdw blurRad="38100" dist="38100" dir="2700000" algn="tl">
                  <a:srgbClr val="000000">
                    <a:alpha val="43137"/>
                  </a:srgbClr>
                </a:outerShdw>
              </a:effectLst>
            </a:rPr>
            <a:t>работа с ресурсами Интернет, ресурсами ЦОР;</a:t>
          </a:r>
        </a:p>
        <a:p>
          <a:r>
            <a:rPr lang="ru-RU" sz="1000" b="1" dirty="0" smtClean="0">
              <a:solidFill>
                <a:schemeClr val="tx1"/>
              </a:solidFill>
              <a:effectLst>
                <a:outerShdw blurRad="38100" dist="38100" dir="2700000" algn="tl">
                  <a:srgbClr val="000000">
                    <a:alpha val="43137"/>
                  </a:srgbClr>
                </a:outerShdw>
              </a:effectLst>
            </a:rPr>
            <a:t>использование готовых обучающих программ;</a:t>
          </a:r>
        </a:p>
        <a:p>
          <a:r>
            <a:rPr lang="ru-RU" sz="1000" b="1" dirty="0" smtClean="0">
              <a:solidFill>
                <a:schemeClr val="tx1"/>
              </a:solidFill>
              <a:effectLst>
                <a:outerShdw blurRad="38100" dist="38100" dir="2700000" algn="tl">
                  <a:srgbClr val="000000">
                    <a:alpha val="43137"/>
                  </a:srgbClr>
                </a:outerShdw>
              </a:effectLst>
            </a:rPr>
            <a:t>разработка и использование собственных авторских программ.</a:t>
          </a:r>
          <a:endParaRPr lang="ru-RU" sz="1000" b="1" dirty="0">
            <a:solidFill>
              <a:schemeClr val="tx1"/>
            </a:solidFill>
            <a:effectLst>
              <a:outerShdw blurRad="38100" dist="38100" dir="2700000" algn="tl">
                <a:srgbClr val="000000">
                  <a:alpha val="43137"/>
                </a:srgbClr>
              </a:outerShdw>
            </a:effectLst>
          </a:endParaRPr>
        </a:p>
      </dgm:t>
    </dgm:pt>
    <dgm:pt modelId="{E439F7F9-F951-4CAF-86AC-EB5581A7DF10}" type="parTrans" cxnId="{9D813ED4-AE1A-497A-A9A9-28521220FED3}">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6B18B1C8-2D78-489A-8BFF-DDB6BB9FB636}" type="sibTrans" cxnId="{9D813ED4-AE1A-497A-A9A9-28521220FED3}">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0EFC4833-4031-4E30-857D-2E50A1441ADB}">
      <dgm:prSet phldrT="[Текст]" custT="1"/>
      <dgm:spPr/>
      <dgm:t>
        <a:bodyPr/>
        <a:lstStyle/>
        <a:p>
          <a:r>
            <a:rPr lang="ru-RU" sz="1000" b="1" dirty="0" smtClean="0">
              <a:solidFill>
                <a:schemeClr val="tx1"/>
              </a:solidFill>
              <a:effectLst>
                <a:outerShdw blurRad="38100" dist="38100" dir="2700000" algn="tl">
                  <a:srgbClr val="000000">
                    <a:alpha val="43137"/>
                  </a:srgbClr>
                </a:outerShdw>
              </a:effectLst>
            </a:rPr>
            <a:t>Возможности ИКТ:</a:t>
          </a:r>
        </a:p>
        <a:p>
          <a:r>
            <a:rPr lang="ru-RU" sz="1000" b="1" dirty="0" smtClean="0">
              <a:solidFill>
                <a:schemeClr val="tx1"/>
              </a:solidFill>
              <a:effectLst>
                <a:outerShdw blurRad="38100" dist="38100" dir="2700000" algn="tl">
                  <a:srgbClr val="000000">
                    <a:alpha val="43137"/>
                  </a:srgbClr>
                </a:outerShdw>
              </a:effectLst>
            </a:rPr>
            <a:t>создание и подготовка дидактических материалов (варианты заданий, таблицы, памятки, схемы, чертежи, демонстрационные таблицы и т.д.);</a:t>
          </a:r>
        </a:p>
        <a:p>
          <a:r>
            <a:rPr lang="ru-RU" sz="1000" b="1" dirty="0" smtClean="0">
              <a:solidFill>
                <a:schemeClr val="tx1"/>
              </a:solidFill>
              <a:effectLst>
                <a:outerShdw blurRad="38100" dist="38100" dir="2700000" algn="tl">
                  <a:srgbClr val="000000">
                    <a:alpha val="43137"/>
                  </a:srgbClr>
                </a:outerShdw>
              </a:effectLst>
            </a:rPr>
            <a:t>создание мониторингов по отслеживанию результатов обучения и воспитания;</a:t>
          </a:r>
        </a:p>
        <a:p>
          <a:r>
            <a:rPr lang="ru-RU" sz="1000" b="1" dirty="0" smtClean="0">
              <a:solidFill>
                <a:schemeClr val="tx1"/>
              </a:solidFill>
              <a:effectLst>
                <a:outerShdw blurRad="38100" dist="38100" dir="2700000" algn="tl">
                  <a:srgbClr val="000000">
                    <a:alpha val="43137"/>
                  </a:srgbClr>
                </a:outerShdw>
              </a:effectLst>
            </a:rPr>
            <a:t>создание текстовых работ;</a:t>
          </a:r>
        </a:p>
        <a:p>
          <a:r>
            <a:rPr lang="ru-RU" sz="1000" b="1" dirty="0" smtClean="0">
              <a:solidFill>
                <a:schemeClr val="tx1"/>
              </a:solidFill>
              <a:effectLst>
                <a:outerShdw blurRad="38100" dist="38100" dir="2700000" algn="tl">
                  <a:srgbClr val="000000">
                    <a:alpha val="43137"/>
                  </a:srgbClr>
                </a:outerShdw>
              </a:effectLst>
            </a:rPr>
            <a:t>обобщение методического опыта в электронном виде и т. д.</a:t>
          </a:r>
          <a:endParaRPr lang="ru-RU" sz="1000" b="1" dirty="0">
            <a:solidFill>
              <a:schemeClr val="tx1"/>
            </a:solidFill>
            <a:effectLst>
              <a:outerShdw blurRad="38100" dist="38100" dir="2700000" algn="tl">
                <a:srgbClr val="000000">
                  <a:alpha val="43137"/>
                </a:srgbClr>
              </a:outerShdw>
            </a:effectLst>
          </a:endParaRPr>
        </a:p>
      </dgm:t>
    </dgm:pt>
    <dgm:pt modelId="{F70DBCCE-5230-442D-A943-D777E2DC1D5A}" type="parTrans" cxnId="{1DF26A3A-E586-496E-8701-BAD67C82F49A}">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5D9D0AE2-AF02-4AD7-ABED-08F1203C0B5F}" type="sibTrans" cxnId="{1DF26A3A-E586-496E-8701-BAD67C82F49A}">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EA736CC3-FF56-45E3-9605-31249B21F720}">
      <dgm:prSet phldrT="[Текст]" custT="1"/>
      <dgm:spPr/>
      <dgm:t>
        <a:bodyPr/>
        <a:lstStyle/>
        <a:p>
          <a:r>
            <a:rPr lang="ru-RU" sz="1500" b="1" dirty="0" err="1" smtClean="0">
              <a:solidFill>
                <a:srgbClr val="FF0000"/>
              </a:solidFill>
              <a:effectLst>
                <a:outerShdw blurRad="38100" dist="38100" dir="2700000" algn="tl">
                  <a:srgbClr val="000000">
                    <a:alpha val="43137"/>
                  </a:srgbClr>
                </a:outerShdw>
              </a:effectLst>
            </a:rPr>
            <a:t>здоровьесберегающие</a:t>
          </a:r>
          <a:r>
            <a:rPr lang="ru-RU" sz="1500" b="1" dirty="0" smtClean="0">
              <a:solidFill>
                <a:srgbClr val="FF0000"/>
              </a:solidFill>
              <a:effectLst>
                <a:outerShdw blurRad="38100" dist="38100" dir="2700000" algn="tl">
                  <a:srgbClr val="000000">
                    <a:alpha val="43137"/>
                  </a:srgbClr>
                </a:outerShdw>
              </a:effectLst>
            </a:rPr>
            <a:t> технологии (интеграция)</a:t>
          </a:r>
          <a:endParaRPr lang="ru-RU" sz="1500" b="1" dirty="0">
            <a:solidFill>
              <a:srgbClr val="FF0000"/>
            </a:solidFill>
            <a:effectLst>
              <a:outerShdw blurRad="38100" dist="38100" dir="2700000" algn="tl">
                <a:srgbClr val="000000">
                  <a:alpha val="43137"/>
                </a:srgbClr>
              </a:outerShdw>
            </a:effectLst>
          </a:endParaRPr>
        </a:p>
      </dgm:t>
    </dgm:pt>
    <dgm:pt modelId="{73B58603-93F1-46D6-9B87-58C18AE9EABE}" type="parTrans" cxnId="{23089AF8-17AB-47B6-94E0-945B61092482}">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B49C820D-DD5E-48D4-AD73-9407B66CF8EC}" type="sibTrans" cxnId="{23089AF8-17AB-47B6-94E0-945B61092482}">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4C5B4644-864E-47E1-AA2E-5C9E02487573}">
      <dgm:prSet phldrT="[Текст]" custT="1"/>
      <dgm:spPr/>
      <dgm:t>
        <a:bodyPr/>
        <a:lstStyle/>
        <a:p>
          <a:r>
            <a:rPr lang="ru-RU" sz="1200" b="1" i="0" dirty="0" smtClean="0">
              <a:solidFill>
                <a:schemeClr val="tx1"/>
              </a:solidFill>
              <a:effectLst>
                <a:outerShdw blurRad="38100" dist="38100" dir="2700000" algn="tl">
                  <a:srgbClr val="000000">
                    <a:alpha val="43137"/>
                  </a:srgbClr>
                </a:outerShdw>
              </a:effectLst>
            </a:rPr>
            <a:t>«</a:t>
          </a:r>
          <a:r>
            <a:rPr lang="ru-RU" sz="1000" b="1" i="0" dirty="0" err="1" smtClean="0">
              <a:solidFill>
                <a:schemeClr val="tx1"/>
              </a:solidFill>
              <a:effectLst>
                <a:outerShdw blurRad="38100" dist="38100" dir="2700000" algn="tl">
                  <a:srgbClr val="000000">
                    <a:alpha val="43137"/>
                  </a:srgbClr>
                </a:outerShdw>
              </a:effectLst>
            </a:rPr>
            <a:t>Здоровьеформирующие</a:t>
          </a:r>
          <a:r>
            <a:rPr lang="ru-RU" sz="1000" b="1" i="0" dirty="0" smtClean="0">
              <a:solidFill>
                <a:schemeClr val="tx1"/>
              </a:solidFill>
              <a:effectLst>
                <a:outerShdw blurRad="38100" dist="38100" dir="2700000" algn="tl">
                  <a:srgbClr val="000000">
                    <a:alpha val="43137"/>
                  </a:srgbClr>
                </a:outerShdw>
              </a:effectLst>
            </a:rPr>
            <a:t> образовательные технологии», по определению Н.К. Смирнова, - это все те психолого-педагогические технологии, программы, методы, которые направлены на воспитание у учащихся культуры здоровья, личностных качеств, способствующих его сохранению и укреплению, формирование представления о здоровье как ценности, мотивацию на ведение здорового образа жизни.</a:t>
          </a:r>
          <a:endParaRPr lang="ru-RU" sz="1000" b="1" dirty="0">
            <a:solidFill>
              <a:schemeClr val="tx1"/>
            </a:solidFill>
            <a:effectLst>
              <a:outerShdw blurRad="38100" dist="38100" dir="2700000" algn="tl">
                <a:srgbClr val="000000">
                  <a:alpha val="43137"/>
                </a:srgbClr>
              </a:outerShdw>
            </a:effectLst>
          </a:endParaRPr>
        </a:p>
      </dgm:t>
    </dgm:pt>
    <dgm:pt modelId="{24301AD5-4B5D-4BC6-ABE4-80AB466ADAA9}" type="parTrans" cxnId="{A4FEEA80-2E93-40EB-858B-2F6B1C6739D0}">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56DD4CC4-6A43-4578-BF7D-24E0D38566B4}" type="sibTrans" cxnId="{A4FEEA80-2E93-40EB-858B-2F6B1C6739D0}">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FE0D466A-AF26-478F-A2D6-02CC79DCFFED}">
      <dgm:prSet phldrT="[Текст]" custT="1"/>
      <dgm:spPr/>
      <dgm:t>
        <a:bodyPr/>
        <a:lstStyle/>
        <a:p>
          <a:r>
            <a:rPr lang="ru-RU" sz="1000" b="1" i="0" dirty="0" smtClean="0">
              <a:solidFill>
                <a:schemeClr val="tx1"/>
              </a:solidFill>
              <a:effectLst>
                <a:outerShdw blurRad="38100" dist="38100" dir="2700000" algn="tl">
                  <a:srgbClr val="000000">
                    <a:alpha val="43137"/>
                  </a:srgbClr>
                </a:outerShdw>
              </a:effectLst>
            </a:rPr>
            <a:t>Под </a:t>
          </a:r>
          <a:r>
            <a:rPr lang="ru-RU" sz="1000" b="1" i="0" dirty="0" err="1" smtClean="0">
              <a:solidFill>
                <a:schemeClr val="tx1"/>
              </a:solidFill>
              <a:effectLst>
                <a:outerShdw blurRad="38100" dist="38100" dir="2700000" algn="tl">
                  <a:srgbClr val="000000">
                    <a:alpha val="43137"/>
                  </a:srgbClr>
                </a:outerShdw>
              </a:effectLst>
            </a:rPr>
            <a:t>здоровьесберегающей</a:t>
          </a:r>
          <a:r>
            <a:rPr lang="ru-RU" sz="1000" b="1" i="0" dirty="0" smtClean="0">
              <a:solidFill>
                <a:schemeClr val="tx1"/>
              </a:solidFill>
              <a:effectLst>
                <a:outerShdw blurRad="38100" dist="38100" dir="2700000" algn="tl">
                  <a:srgbClr val="000000">
                    <a:alpha val="43137"/>
                  </a:srgbClr>
                </a:outerShdw>
              </a:effectLst>
            </a:rPr>
            <a:t> образовательной технологией (Петров) понимает систему, создающую максимально возможные условия для сохранения, укрепления и развития духовного, эмоционального, интеллектуального, личностного и физического здоровья всех субъектов образования (учащихся, педагогов и др.).</a:t>
          </a:r>
          <a:endParaRPr lang="ru-RU" sz="1000" b="1" dirty="0">
            <a:solidFill>
              <a:schemeClr val="tx1"/>
            </a:solidFill>
            <a:effectLst>
              <a:outerShdw blurRad="38100" dist="38100" dir="2700000" algn="tl">
                <a:srgbClr val="000000">
                  <a:alpha val="43137"/>
                </a:srgbClr>
              </a:outerShdw>
            </a:effectLst>
          </a:endParaRPr>
        </a:p>
      </dgm:t>
    </dgm:pt>
    <dgm:pt modelId="{B43F9648-D4E1-477C-8610-35A18077102D}" type="parTrans" cxnId="{8AF527CC-A957-418D-B626-CD5FA157048B}">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A11443A9-10B3-4716-94A4-730A90F7F697}" type="sibTrans" cxnId="{8AF527CC-A957-418D-B626-CD5FA157048B}">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74F54FA2-E949-4E25-8C12-CE2E46185DCC}">
      <dgm:prSet custT="1"/>
      <dgm:spPr/>
      <dgm:t>
        <a:bodyPr/>
        <a:lstStyle/>
        <a:p>
          <a:r>
            <a:rPr lang="ru-RU" sz="1600" b="1" dirty="0" smtClean="0">
              <a:solidFill>
                <a:srgbClr val="FF0000"/>
              </a:solidFill>
              <a:effectLst>
                <a:outerShdw blurRad="38100" dist="38100" dir="2700000" algn="tl">
                  <a:srgbClr val="000000">
                    <a:alpha val="43137"/>
                  </a:srgbClr>
                </a:outerShdw>
              </a:effectLst>
            </a:rPr>
            <a:t>портфолио</a:t>
          </a:r>
          <a:r>
            <a:rPr lang="ru-RU" sz="1200" b="1" dirty="0" smtClean="0">
              <a:solidFill>
                <a:srgbClr val="FF0000"/>
              </a:solidFill>
              <a:effectLst>
                <a:outerShdw blurRad="38100" dist="38100" dir="2700000" algn="tl">
                  <a:srgbClr val="000000">
                    <a:alpha val="43137"/>
                  </a:srgbClr>
                </a:outerShdw>
              </a:effectLst>
            </a:rPr>
            <a:t>.</a:t>
          </a:r>
          <a:endParaRPr lang="ru-RU" sz="1200" b="1" dirty="0">
            <a:solidFill>
              <a:srgbClr val="FF0000"/>
            </a:solidFill>
            <a:effectLst>
              <a:outerShdw blurRad="38100" dist="38100" dir="2700000" algn="tl">
                <a:srgbClr val="000000">
                  <a:alpha val="43137"/>
                </a:srgbClr>
              </a:outerShdw>
            </a:effectLst>
          </a:endParaRPr>
        </a:p>
      </dgm:t>
    </dgm:pt>
    <dgm:pt modelId="{7803B62B-7F7C-4AD3-B6C7-E04FB5437740}" type="parTrans" cxnId="{D5649A11-D0C3-45F8-BCA3-D0819F6236A2}">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F182160F-2B5C-44F0-887A-8935412968DB}" type="sibTrans" cxnId="{D5649A11-D0C3-45F8-BCA3-D0819F6236A2}">
      <dgm:prSet/>
      <dgm:spPr/>
      <dgm:t>
        <a:bodyPr/>
        <a:lstStyle/>
        <a:p>
          <a:endParaRPr lang="ru-RU" sz="1200" b="1">
            <a:solidFill>
              <a:schemeClr val="tx1"/>
            </a:solidFill>
            <a:effectLst>
              <a:outerShdw blurRad="38100" dist="38100" dir="2700000" algn="tl">
                <a:srgbClr val="000000">
                  <a:alpha val="43137"/>
                </a:srgbClr>
              </a:outerShdw>
            </a:effectLst>
          </a:endParaRPr>
        </a:p>
      </dgm:t>
    </dgm:pt>
    <dgm:pt modelId="{DCE90A00-6888-4B4C-9138-7323EC8EFA30}" type="pres">
      <dgm:prSet presAssocID="{FA45A7F0-7B7B-40A8-81FB-E19310F837BB}" presName="Name0" presStyleCnt="0">
        <dgm:presLayoutVars>
          <dgm:dir/>
          <dgm:animLvl val="lvl"/>
          <dgm:resizeHandles val="exact"/>
        </dgm:presLayoutVars>
      </dgm:prSet>
      <dgm:spPr/>
      <dgm:t>
        <a:bodyPr/>
        <a:lstStyle/>
        <a:p>
          <a:endParaRPr lang="ru-RU"/>
        </a:p>
      </dgm:t>
    </dgm:pt>
    <dgm:pt modelId="{0366895C-7B4C-4C81-B804-C92F3ED52E2D}" type="pres">
      <dgm:prSet presAssocID="{E1AB5F57-BCDF-493D-98E5-DBCF967DD703}" presName="compositeNode" presStyleCnt="0">
        <dgm:presLayoutVars>
          <dgm:bulletEnabled val="1"/>
        </dgm:presLayoutVars>
      </dgm:prSet>
      <dgm:spPr/>
    </dgm:pt>
    <dgm:pt modelId="{74E0D17B-AB55-439B-87EE-98D25F862B5A}" type="pres">
      <dgm:prSet presAssocID="{E1AB5F57-BCDF-493D-98E5-DBCF967DD703}" presName="bgRect" presStyleLbl="node1" presStyleIdx="0" presStyleCnt="4" custScaleY="266182"/>
      <dgm:spPr/>
      <dgm:t>
        <a:bodyPr/>
        <a:lstStyle/>
        <a:p>
          <a:endParaRPr lang="ru-RU"/>
        </a:p>
      </dgm:t>
    </dgm:pt>
    <dgm:pt modelId="{F9E323B1-919A-4C67-AF55-F857AA741417}" type="pres">
      <dgm:prSet presAssocID="{E1AB5F57-BCDF-493D-98E5-DBCF967DD703}" presName="parentNode" presStyleLbl="node1" presStyleIdx="0" presStyleCnt="4">
        <dgm:presLayoutVars>
          <dgm:chMax val="0"/>
          <dgm:bulletEnabled val="1"/>
        </dgm:presLayoutVars>
      </dgm:prSet>
      <dgm:spPr/>
      <dgm:t>
        <a:bodyPr/>
        <a:lstStyle/>
        <a:p>
          <a:endParaRPr lang="ru-RU"/>
        </a:p>
      </dgm:t>
    </dgm:pt>
    <dgm:pt modelId="{724CC1D0-66E0-4CD3-8011-3459F10F7C01}" type="pres">
      <dgm:prSet presAssocID="{E1AB5F57-BCDF-493D-98E5-DBCF967DD703}" presName="childNode" presStyleLbl="node1" presStyleIdx="0" presStyleCnt="4">
        <dgm:presLayoutVars>
          <dgm:bulletEnabled val="1"/>
        </dgm:presLayoutVars>
      </dgm:prSet>
      <dgm:spPr/>
      <dgm:t>
        <a:bodyPr/>
        <a:lstStyle/>
        <a:p>
          <a:endParaRPr lang="ru-RU"/>
        </a:p>
      </dgm:t>
    </dgm:pt>
    <dgm:pt modelId="{724DFA1B-BCCB-403F-A099-6BFF835DBAE1}" type="pres">
      <dgm:prSet presAssocID="{D4591921-44AA-43E1-AD2B-5B662A674255}" presName="hSp" presStyleCnt="0"/>
      <dgm:spPr/>
    </dgm:pt>
    <dgm:pt modelId="{61AECF4B-022F-4137-994A-A40FC7703922}" type="pres">
      <dgm:prSet presAssocID="{D4591921-44AA-43E1-AD2B-5B662A674255}" presName="vProcSp" presStyleCnt="0"/>
      <dgm:spPr/>
    </dgm:pt>
    <dgm:pt modelId="{BA5EA5D8-54C8-4E12-9F89-01B0B98C2895}" type="pres">
      <dgm:prSet presAssocID="{D4591921-44AA-43E1-AD2B-5B662A674255}" presName="vSp1" presStyleCnt="0"/>
      <dgm:spPr/>
    </dgm:pt>
    <dgm:pt modelId="{6D846140-558A-4EBE-B49C-8D6692277A7E}" type="pres">
      <dgm:prSet presAssocID="{D4591921-44AA-43E1-AD2B-5B662A674255}" presName="simulatedConn" presStyleLbl="solidFgAcc1" presStyleIdx="0" presStyleCnt="3"/>
      <dgm:spPr/>
    </dgm:pt>
    <dgm:pt modelId="{61D49B59-B34E-491E-B350-95642FEC34F7}" type="pres">
      <dgm:prSet presAssocID="{D4591921-44AA-43E1-AD2B-5B662A674255}" presName="vSp2" presStyleCnt="0"/>
      <dgm:spPr/>
    </dgm:pt>
    <dgm:pt modelId="{6900A7FE-7930-4EA8-958B-CD29E8CFD7F9}" type="pres">
      <dgm:prSet presAssocID="{D4591921-44AA-43E1-AD2B-5B662A674255}" presName="sibTrans" presStyleCnt="0"/>
      <dgm:spPr/>
    </dgm:pt>
    <dgm:pt modelId="{B8AB129E-E36B-4C4A-BA1F-3044F7A5EB28}" type="pres">
      <dgm:prSet presAssocID="{3A3967DC-E960-4973-89B1-98D074BAC1FE}" presName="compositeNode" presStyleCnt="0">
        <dgm:presLayoutVars>
          <dgm:bulletEnabled val="1"/>
        </dgm:presLayoutVars>
      </dgm:prSet>
      <dgm:spPr/>
    </dgm:pt>
    <dgm:pt modelId="{8E8BBAE7-B4DA-4B97-B32B-4CFB0B808C63}" type="pres">
      <dgm:prSet presAssocID="{3A3967DC-E960-4973-89B1-98D074BAC1FE}" presName="bgRect" presStyleLbl="node1" presStyleIdx="1" presStyleCnt="4" custScaleX="133244" custScaleY="266182"/>
      <dgm:spPr/>
      <dgm:t>
        <a:bodyPr/>
        <a:lstStyle/>
        <a:p>
          <a:endParaRPr lang="ru-RU"/>
        </a:p>
      </dgm:t>
    </dgm:pt>
    <dgm:pt modelId="{36C62C14-47BE-4D08-8828-06A235B8CB2E}" type="pres">
      <dgm:prSet presAssocID="{3A3967DC-E960-4973-89B1-98D074BAC1FE}" presName="parentNode" presStyleLbl="node1" presStyleIdx="1" presStyleCnt="4">
        <dgm:presLayoutVars>
          <dgm:chMax val="0"/>
          <dgm:bulletEnabled val="1"/>
        </dgm:presLayoutVars>
      </dgm:prSet>
      <dgm:spPr/>
      <dgm:t>
        <a:bodyPr/>
        <a:lstStyle/>
        <a:p>
          <a:endParaRPr lang="ru-RU"/>
        </a:p>
      </dgm:t>
    </dgm:pt>
    <dgm:pt modelId="{4139F77D-55C1-4B48-BB44-8F42EC8000DE}" type="pres">
      <dgm:prSet presAssocID="{3A3967DC-E960-4973-89B1-98D074BAC1FE}" presName="childNode" presStyleLbl="node1" presStyleIdx="1" presStyleCnt="4">
        <dgm:presLayoutVars>
          <dgm:bulletEnabled val="1"/>
        </dgm:presLayoutVars>
      </dgm:prSet>
      <dgm:spPr/>
      <dgm:t>
        <a:bodyPr/>
        <a:lstStyle/>
        <a:p>
          <a:endParaRPr lang="ru-RU"/>
        </a:p>
      </dgm:t>
    </dgm:pt>
    <dgm:pt modelId="{DF33CFE9-D6CB-4D66-877C-C8EAEF966AD5}" type="pres">
      <dgm:prSet presAssocID="{3D2EF036-7371-425B-9E66-59C909F22F02}" presName="hSp" presStyleCnt="0"/>
      <dgm:spPr/>
    </dgm:pt>
    <dgm:pt modelId="{F9143E01-A261-48D0-8CE8-1DB80B38D116}" type="pres">
      <dgm:prSet presAssocID="{3D2EF036-7371-425B-9E66-59C909F22F02}" presName="vProcSp" presStyleCnt="0"/>
      <dgm:spPr/>
    </dgm:pt>
    <dgm:pt modelId="{85456F6D-B1A0-4E35-A5FF-01B3B3E653BF}" type="pres">
      <dgm:prSet presAssocID="{3D2EF036-7371-425B-9E66-59C909F22F02}" presName="vSp1" presStyleCnt="0"/>
      <dgm:spPr/>
    </dgm:pt>
    <dgm:pt modelId="{6EC9DA96-5E5D-44CD-8AAB-D0F83B031373}" type="pres">
      <dgm:prSet presAssocID="{3D2EF036-7371-425B-9E66-59C909F22F02}" presName="simulatedConn" presStyleLbl="solidFgAcc1" presStyleIdx="1" presStyleCnt="3"/>
      <dgm:spPr/>
    </dgm:pt>
    <dgm:pt modelId="{597CDA61-C9B0-420F-9BE8-1E2857F221B4}" type="pres">
      <dgm:prSet presAssocID="{3D2EF036-7371-425B-9E66-59C909F22F02}" presName="vSp2" presStyleCnt="0"/>
      <dgm:spPr/>
    </dgm:pt>
    <dgm:pt modelId="{E6850921-B8D8-4271-91B9-B5C4018A8121}" type="pres">
      <dgm:prSet presAssocID="{3D2EF036-7371-425B-9E66-59C909F22F02}" presName="sibTrans" presStyleCnt="0"/>
      <dgm:spPr/>
    </dgm:pt>
    <dgm:pt modelId="{0BE8C1BB-C420-4FCC-8C77-B774A6569DEE}" type="pres">
      <dgm:prSet presAssocID="{EA736CC3-FF56-45E3-9605-31249B21F720}" presName="compositeNode" presStyleCnt="0">
        <dgm:presLayoutVars>
          <dgm:bulletEnabled val="1"/>
        </dgm:presLayoutVars>
      </dgm:prSet>
      <dgm:spPr/>
    </dgm:pt>
    <dgm:pt modelId="{8C8643BE-B5A0-401B-8D3A-7F1DF160AFAD}" type="pres">
      <dgm:prSet presAssocID="{EA736CC3-FF56-45E3-9605-31249B21F720}" presName="bgRect" presStyleLbl="node1" presStyleIdx="2" presStyleCnt="4" custScaleX="126875" custScaleY="266182"/>
      <dgm:spPr/>
      <dgm:t>
        <a:bodyPr/>
        <a:lstStyle/>
        <a:p>
          <a:endParaRPr lang="ru-RU"/>
        </a:p>
      </dgm:t>
    </dgm:pt>
    <dgm:pt modelId="{E5C27E59-DF95-47C4-8518-AF9BD6D24C7D}" type="pres">
      <dgm:prSet presAssocID="{EA736CC3-FF56-45E3-9605-31249B21F720}" presName="parentNode" presStyleLbl="node1" presStyleIdx="2" presStyleCnt="4">
        <dgm:presLayoutVars>
          <dgm:chMax val="0"/>
          <dgm:bulletEnabled val="1"/>
        </dgm:presLayoutVars>
      </dgm:prSet>
      <dgm:spPr/>
      <dgm:t>
        <a:bodyPr/>
        <a:lstStyle/>
        <a:p>
          <a:endParaRPr lang="ru-RU"/>
        </a:p>
      </dgm:t>
    </dgm:pt>
    <dgm:pt modelId="{B8797E5B-0885-4BD0-A432-801D57E3CFDA}" type="pres">
      <dgm:prSet presAssocID="{EA736CC3-FF56-45E3-9605-31249B21F720}" presName="childNode" presStyleLbl="node1" presStyleIdx="2" presStyleCnt="4">
        <dgm:presLayoutVars>
          <dgm:bulletEnabled val="1"/>
        </dgm:presLayoutVars>
      </dgm:prSet>
      <dgm:spPr/>
      <dgm:t>
        <a:bodyPr/>
        <a:lstStyle/>
        <a:p>
          <a:endParaRPr lang="ru-RU"/>
        </a:p>
      </dgm:t>
    </dgm:pt>
    <dgm:pt modelId="{6963908E-10F6-4AA5-9A5C-AB345F297B74}" type="pres">
      <dgm:prSet presAssocID="{B49C820D-DD5E-48D4-AD73-9407B66CF8EC}" presName="hSp" presStyleCnt="0"/>
      <dgm:spPr/>
    </dgm:pt>
    <dgm:pt modelId="{48B694F0-AD41-42AB-A868-4F0D75C4FE57}" type="pres">
      <dgm:prSet presAssocID="{B49C820D-DD5E-48D4-AD73-9407B66CF8EC}" presName="vProcSp" presStyleCnt="0"/>
      <dgm:spPr/>
    </dgm:pt>
    <dgm:pt modelId="{414D8E53-A956-4D4B-9DFE-940752908E11}" type="pres">
      <dgm:prSet presAssocID="{B49C820D-DD5E-48D4-AD73-9407B66CF8EC}" presName="vSp1" presStyleCnt="0"/>
      <dgm:spPr/>
    </dgm:pt>
    <dgm:pt modelId="{64FF3298-7B1B-4FEE-B832-6409F0582EC9}" type="pres">
      <dgm:prSet presAssocID="{B49C820D-DD5E-48D4-AD73-9407B66CF8EC}" presName="simulatedConn" presStyleLbl="solidFgAcc1" presStyleIdx="2" presStyleCnt="3"/>
      <dgm:spPr/>
    </dgm:pt>
    <dgm:pt modelId="{2A372D59-012C-4BE7-8BD6-DF20141EE6A3}" type="pres">
      <dgm:prSet presAssocID="{B49C820D-DD5E-48D4-AD73-9407B66CF8EC}" presName="vSp2" presStyleCnt="0"/>
      <dgm:spPr/>
    </dgm:pt>
    <dgm:pt modelId="{4F56736A-324A-4426-8805-C89733F47C60}" type="pres">
      <dgm:prSet presAssocID="{B49C820D-DD5E-48D4-AD73-9407B66CF8EC}" presName="sibTrans" presStyleCnt="0"/>
      <dgm:spPr/>
    </dgm:pt>
    <dgm:pt modelId="{589294A5-6370-4361-B6D2-46C58DBC609F}" type="pres">
      <dgm:prSet presAssocID="{74F54FA2-E949-4E25-8C12-CE2E46185DCC}" presName="compositeNode" presStyleCnt="0">
        <dgm:presLayoutVars>
          <dgm:bulletEnabled val="1"/>
        </dgm:presLayoutVars>
      </dgm:prSet>
      <dgm:spPr/>
    </dgm:pt>
    <dgm:pt modelId="{2F2E17EC-15E9-4CD7-A02C-75F2A88D3ACF}" type="pres">
      <dgm:prSet presAssocID="{74F54FA2-E949-4E25-8C12-CE2E46185DCC}" presName="bgRect" presStyleLbl="node1" presStyleIdx="3" presStyleCnt="4" custScaleY="265045"/>
      <dgm:spPr/>
      <dgm:t>
        <a:bodyPr/>
        <a:lstStyle/>
        <a:p>
          <a:endParaRPr lang="ru-RU"/>
        </a:p>
      </dgm:t>
    </dgm:pt>
    <dgm:pt modelId="{349FE395-071E-4E90-A6E9-BD141BAB1EFA}" type="pres">
      <dgm:prSet presAssocID="{74F54FA2-E949-4E25-8C12-CE2E46185DCC}" presName="parentNode" presStyleLbl="node1" presStyleIdx="3" presStyleCnt="4">
        <dgm:presLayoutVars>
          <dgm:chMax val="0"/>
          <dgm:bulletEnabled val="1"/>
        </dgm:presLayoutVars>
      </dgm:prSet>
      <dgm:spPr/>
      <dgm:t>
        <a:bodyPr/>
        <a:lstStyle/>
        <a:p>
          <a:endParaRPr lang="ru-RU"/>
        </a:p>
      </dgm:t>
    </dgm:pt>
  </dgm:ptLst>
  <dgm:cxnLst>
    <dgm:cxn modelId="{C5E3CF97-12F9-47FA-8255-1D8A3614D1AE}" type="presOf" srcId="{CB6D4967-1F5E-497D-AE48-D614DA505AF7}" destId="{724CC1D0-66E0-4CD3-8011-3459F10F7C01}" srcOrd="0" destOrd="0" presId="urn:microsoft.com/office/officeart/2005/8/layout/hProcess7#1"/>
    <dgm:cxn modelId="{E6D7A625-FDFA-4BB5-9601-5DDEC9A7BF0E}" type="presOf" srcId="{E1AB5F57-BCDF-493D-98E5-DBCF967DD703}" destId="{74E0D17B-AB55-439B-87EE-98D25F862B5A}" srcOrd="0" destOrd="0" presId="urn:microsoft.com/office/officeart/2005/8/layout/hProcess7#1"/>
    <dgm:cxn modelId="{C8170EA0-24C5-495F-A543-4CA2C8DFA251}" type="presOf" srcId="{74F54FA2-E949-4E25-8C12-CE2E46185DCC}" destId="{349FE395-071E-4E90-A6E9-BD141BAB1EFA}" srcOrd="1" destOrd="0" presId="urn:microsoft.com/office/officeart/2005/8/layout/hProcess7#1"/>
    <dgm:cxn modelId="{A4FEEA80-2E93-40EB-858B-2F6B1C6739D0}" srcId="{EA736CC3-FF56-45E3-9605-31249B21F720}" destId="{4C5B4644-864E-47E1-AA2E-5C9E02487573}" srcOrd="0" destOrd="0" parTransId="{24301AD5-4B5D-4BC6-ABE4-80AB466ADAA9}" sibTransId="{56DD4CC4-6A43-4578-BF7D-24E0D38566B4}"/>
    <dgm:cxn modelId="{86011F44-8846-4012-A5B6-E8A448DE4C61}" type="presOf" srcId="{EA736CC3-FF56-45E3-9605-31249B21F720}" destId="{8C8643BE-B5A0-401B-8D3A-7F1DF160AFAD}" srcOrd="0" destOrd="0" presId="urn:microsoft.com/office/officeart/2005/8/layout/hProcess7#1"/>
    <dgm:cxn modelId="{9D813ED4-AE1A-497A-A9A9-28521220FED3}" srcId="{3A3967DC-E960-4973-89B1-98D074BAC1FE}" destId="{7BA6493B-F50E-4271-B07D-E93B4D614C97}" srcOrd="0" destOrd="0" parTransId="{E439F7F9-F951-4CAF-86AC-EB5581A7DF10}" sibTransId="{6B18B1C8-2D78-489A-8BFF-DDB6BB9FB636}"/>
    <dgm:cxn modelId="{7F224F15-8402-428C-B1F5-1DFDEFED03DF}" type="presOf" srcId="{E1AB5F57-BCDF-493D-98E5-DBCF967DD703}" destId="{F9E323B1-919A-4C67-AF55-F857AA741417}" srcOrd="1" destOrd="0" presId="urn:microsoft.com/office/officeart/2005/8/layout/hProcess7#1"/>
    <dgm:cxn modelId="{76F1C491-D39A-46F8-9CE9-F558444A14F7}" srcId="{FA45A7F0-7B7B-40A8-81FB-E19310F837BB}" destId="{3A3967DC-E960-4973-89B1-98D074BAC1FE}" srcOrd="1" destOrd="0" parTransId="{7CCDC68D-D459-48D9-AD8E-4AC5428DF7FD}" sibTransId="{3D2EF036-7371-425B-9E66-59C909F22F02}"/>
    <dgm:cxn modelId="{35B0D33B-A261-4AE9-897B-6CEE0DFB0E53}" type="presOf" srcId="{FE0D466A-AF26-478F-A2D6-02CC79DCFFED}" destId="{B8797E5B-0885-4BD0-A432-801D57E3CFDA}" srcOrd="0" destOrd="1" presId="urn:microsoft.com/office/officeart/2005/8/layout/hProcess7#1"/>
    <dgm:cxn modelId="{6F151CC9-485A-482D-AC98-BDA24F07060A}" type="presOf" srcId="{0EFC4833-4031-4E30-857D-2E50A1441ADB}" destId="{4139F77D-55C1-4B48-BB44-8F42EC8000DE}" srcOrd="0" destOrd="1" presId="urn:microsoft.com/office/officeart/2005/8/layout/hProcess7#1"/>
    <dgm:cxn modelId="{5890B27B-C831-4786-875E-1915865699B0}" type="presOf" srcId="{3A3967DC-E960-4973-89B1-98D074BAC1FE}" destId="{8E8BBAE7-B4DA-4B97-B32B-4CFB0B808C63}" srcOrd="0" destOrd="0" presId="urn:microsoft.com/office/officeart/2005/8/layout/hProcess7#1"/>
    <dgm:cxn modelId="{F60F2B86-4CC5-4A84-84E3-EEA2B0880CD5}" type="presOf" srcId="{3A3967DC-E960-4973-89B1-98D074BAC1FE}" destId="{36C62C14-47BE-4D08-8828-06A235B8CB2E}" srcOrd="1" destOrd="0" presId="urn:microsoft.com/office/officeart/2005/8/layout/hProcess7#1"/>
    <dgm:cxn modelId="{7BDDDC68-40B9-407C-A549-A24938F00B6C}" type="presOf" srcId="{EA736CC3-FF56-45E3-9605-31249B21F720}" destId="{E5C27E59-DF95-47C4-8518-AF9BD6D24C7D}" srcOrd="1" destOrd="0" presId="urn:microsoft.com/office/officeart/2005/8/layout/hProcess7#1"/>
    <dgm:cxn modelId="{A465FEF5-86E7-4021-9A07-C49E940A2586}" srcId="{E1AB5F57-BCDF-493D-98E5-DBCF967DD703}" destId="{CB6D4967-1F5E-497D-AE48-D614DA505AF7}" srcOrd="0" destOrd="0" parTransId="{3B1E33C6-160E-4011-A835-858103793905}" sibTransId="{721EEAA8-9852-43F5-8A9A-29CE5A4AA055}"/>
    <dgm:cxn modelId="{8AF527CC-A957-418D-B626-CD5FA157048B}" srcId="{EA736CC3-FF56-45E3-9605-31249B21F720}" destId="{FE0D466A-AF26-478F-A2D6-02CC79DCFFED}" srcOrd="1" destOrd="0" parTransId="{B43F9648-D4E1-477C-8610-35A18077102D}" sibTransId="{A11443A9-10B3-4716-94A4-730A90F7F697}"/>
    <dgm:cxn modelId="{3DB2E6D1-0799-4694-9760-298CE03857FD}" type="presOf" srcId="{4C5B4644-864E-47E1-AA2E-5C9E02487573}" destId="{B8797E5B-0885-4BD0-A432-801D57E3CFDA}" srcOrd="0" destOrd="0" presId="urn:microsoft.com/office/officeart/2005/8/layout/hProcess7#1"/>
    <dgm:cxn modelId="{23089AF8-17AB-47B6-94E0-945B61092482}" srcId="{FA45A7F0-7B7B-40A8-81FB-E19310F837BB}" destId="{EA736CC3-FF56-45E3-9605-31249B21F720}" srcOrd="2" destOrd="0" parTransId="{73B58603-93F1-46D6-9B87-58C18AE9EABE}" sibTransId="{B49C820D-DD5E-48D4-AD73-9407B66CF8EC}"/>
    <dgm:cxn modelId="{D5649A11-D0C3-45F8-BCA3-D0819F6236A2}" srcId="{FA45A7F0-7B7B-40A8-81FB-E19310F837BB}" destId="{74F54FA2-E949-4E25-8C12-CE2E46185DCC}" srcOrd="3" destOrd="0" parTransId="{7803B62B-7F7C-4AD3-B6C7-E04FB5437740}" sibTransId="{F182160F-2B5C-44F0-887A-8935412968DB}"/>
    <dgm:cxn modelId="{331ED1E6-613A-45B7-A4AB-61B25EF21ECC}" srcId="{FA45A7F0-7B7B-40A8-81FB-E19310F837BB}" destId="{E1AB5F57-BCDF-493D-98E5-DBCF967DD703}" srcOrd="0" destOrd="0" parTransId="{6A6F1090-327F-4ECA-9DA9-B13D7BFC8467}" sibTransId="{D4591921-44AA-43E1-AD2B-5B662A674255}"/>
    <dgm:cxn modelId="{098C566C-1346-46D0-B549-43D8D298BD50}" type="presOf" srcId="{7BA6493B-F50E-4271-B07D-E93B4D614C97}" destId="{4139F77D-55C1-4B48-BB44-8F42EC8000DE}" srcOrd="0" destOrd="0" presId="urn:microsoft.com/office/officeart/2005/8/layout/hProcess7#1"/>
    <dgm:cxn modelId="{1DF26A3A-E586-496E-8701-BAD67C82F49A}" srcId="{3A3967DC-E960-4973-89B1-98D074BAC1FE}" destId="{0EFC4833-4031-4E30-857D-2E50A1441ADB}" srcOrd="1" destOrd="0" parTransId="{F70DBCCE-5230-442D-A943-D777E2DC1D5A}" sibTransId="{5D9D0AE2-AF02-4AD7-ABED-08F1203C0B5F}"/>
    <dgm:cxn modelId="{D70EA1E7-C39A-44D7-B69D-ACBD67F1B0C8}" type="presOf" srcId="{FA45A7F0-7B7B-40A8-81FB-E19310F837BB}" destId="{DCE90A00-6888-4B4C-9138-7323EC8EFA30}" srcOrd="0" destOrd="0" presId="urn:microsoft.com/office/officeart/2005/8/layout/hProcess7#1"/>
    <dgm:cxn modelId="{1875CA95-81AB-4A5D-8A2F-DF8285193DD4}" type="presOf" srcId="{74F54FA2-E949-4E25-8C12-CE2E46185DCC}" destId="{2F2E17EC-15E9-4CD7-A02C-75F2A88D3ACF}" srcOrd="0" destOrd="0" presId="urn:microsoft.com/office/officeart/2005/8/layout/hProcess7#1"/>
    <dgm:cxn modelId="{9D3C062F-9305-4E95-95DB-582495AC9284}" type="presParOf" srcId="{DCE90A00-6888-4B4C-9138-7323EC8EFA30}" destId="{0366895C-7B4C-4C81-B804-C92F3ED52E2D}" srcOrd="0" destOrd="0" presId="urn:microsoft.com/office/officeart/2005/8/layout/hProcess7#1"/>
    <dgm:cxn modelId="{7EAA49C3-C104-44E1-86BD-8FCFDF9CE20D}" type="presParOf" srcId="{0366895C-7B4C-4C81-B804-C92F3ED52E2D}" destId="{74E0D17B-AB55-439B-87EE-98D25F862B5A}" srcOrd="0" destOrd="0" presId="urn:microsoft.com/office/officeart/2005/8/layout/hProcess7#1"/>
    <dgm:cxn modelId="{C37FA966-CD45-4092-A07D-8FA0883FF22A}" type="presParOf" srcId="{0366895C-7B4C-4C81-B804-C92F3ED52E2D}" destId="{F9E323B1-919A-4C67-AF55-F857AA741417}" srcOrd="1" destOrd="0" presId="urn:microsoft.com/office/officeart/2005/8/layout/hProcess7#1"/>
    <dgm:cxn modelId="{871E75B8-E3C5-456A-8A6A-3BBF7A7D6A2F}" type="presParOf" srcId="{0366895C-7B4C-4C81-B804-C92F3ED52E2D}" destId="{724CC1D0-66E0-4CD3-8011-3459F10F7C01}" srcOrd="2" destOrd="0" presId="urn:microsoft.com/office/officeart/2005/8/layout/hProcess7#1"/>
    <dgm:cxn modelId="{1752A190-7695-49DE-9B96-FC690F43D8C8}" type="presParOf" srcId="{DCE90A00-6888-4B4C-9138-7323EC8EFA30}" destId="{724DFA1B-BCCB-403F-A099-6BFF835DBAE1}" srcOrd="1" destOrd="0" presId="urn:microsoft.com/office/officeart/2005/8/layout/hProcess7#1"/>
    <dgm:cxn modelId="{123CDB43-B877-4519-9798-57079C7C77D9}" type="presParOf" srcId="{DCE90A00-6888-4B4C-9138-7323EC8EFA30}" destId="{61AECF4B-022F-4137-994A-A40FC7703922}" srcOrd="2" destOrd="0" presId="urn:microsoft.com/office/officeart/2005/8/layout/hProcess7#1"/>
    <dgm:cxn modelId="{B114F0AB-B43A-4ABD-A24C-5FAE2287334A}" type="presParOf" srcId="{61AECF4B-022F-4137-994A-A40FC7703922}" destId="{BA5EA5D8-54C8-4E12-9F89-01B0B98C2895}" srcOrd="0" destOrd="0" presId="urn:microsoft.com/office/officeart/2005/8/layout/hProcess7#1"/>
    <dgm:cxn modelId="{098224E5-1033-4948-A59A-73C568F61C9F}" type="presParOf" srcId="{61AECF4B-022F-4137-994A-A40FC7703922}" destId="{6D846140-558A-4EBE-B49C-8D6692277A7E}" srcOrd="1" destOrd="0" presId="urn:microsoft.com/office/officeart/2005/8/layout/hProcess7#1"/>
    <dgm:cxn modelId="{E8203776-1C2B-4416-824C-714DE8CD082E}" type="presParOf" srcId="{61AECF4B-022F-4137-994A-A40FC7703922}" destId="{61D49B59-B34E-491E-B350-95642FEC34F7}" srcOrd="2" destOrd="0" presId="urn:microsoft.com/office/officeart/2005/8/layout/hProcess7#1"/>
    <dgm:cxn modelId="{EDF2996A-D374-40D8-B311-96115E571C4E}" type="presParOf" srcId="{DCE90A00-6888-4B4C-9138-7323EC8EFA30}" destId="{6900A7FE-7930-4EA8-958B-CD29E8CFD7F9}" srcOrd="3" destOrd="0" presId="urn:microsoft.com/office/officeart/2005/8/layout/hProcess7#1"/>
    <dgm:cxn modelId="{5E96FD1C-8140-4081-A0AB-B63F2C7E21F2}" type="presParOf" srcId="{DCE90A00-6888-4B4C-9138-7323EC8EFA30}" destId="{B8AB129E-E36B-4C4A-BA1F-3044F7A5EB28}" srcOrd="4" destOrd="0" presId="urn:microsoft.com/office/officeart/2005/8/layout/hProcess7#1"/>
    <dgm:cxn modelId="{CC08357B-AA76-46F7-A11F-EF95CEBD2C4B}" type="presParOf" srcId="{B8AB129E-E36B-4C4A-BA1F-3044F7A5EB28}" destId="{8E8BBAE7-B4DA-4B97-B32B-4CFB0B808C63}" srcOrd="0" destOrd="0" presId="urn:microsoft.com/office/officeart/2005/8/layout/hProcess7#1"/>
    <dgm:cxn modelId="{1243688B-1B58-468F-BB5D-2F7CD38DD613}" type="presParOf" srcId="{B8AB129E-E36B-4C4A-BA1F-3044F7A5EB28}" destId="{36C62C14-47BE-4D08-8828-06A235B8CB2E}" srcOrd="1" destOrd="0" presId="urn:microsoft.com/office/officeart/2005/8/layout/hProcess7#1"/>
    <dgm:cxn modelId="{64AEE5FA-17A8-4C5D-BC1F-CD58DD076699}" type="presParOf" srcId="{B8AB129E-E36B-4C4A-BA1F-3044F7A5EB28}" destId="{4139F77D-55C1-4B48-BB44-8F42EC8000DE}" srcOrd="2" destOrd="0" presId="urn:microsoft.com/office/officeart/2005/8/layout/hProcess7#1"/>
    <dgm:cxn modelId="{8B241DC2-6504-4CBD-8579-8461AEEC66CE}" type="presParOf" srcId="{DCE90A00-6888-4B4C-9138-7323EC8EFA30}" destId="{DF33CFE9-D6CB-4D66-877C-C8EAEF966AD5}" srcOrd="5" destOrd="0" presId="urn:microsoft.com/office/officeart/2005/8/layout/hProcess7#1"/>
    <dgm:cxn modelId="{3513C69A-978B-4087-A957-3414D051C081}" type="presParOf" srcId="{DCE90A00-6888-4B4C-9138-7323EC8EFA30}" destId="{F9143E01-A261-48D0-8CE8-1DB80B38D116}" srcOrd="6" destOrd="0" presId="urn:microsoft.com/office/officeart/2005/8/layout/hProcess7#1"/>
    <dgm:cxn modelId="{8F4089F6-7661-41FF-859D-06ADC59F832C}" type="presParOf" srcId="{F9143E01-A261-48D0-8CE8-1DB80B38D116}" destId="{85456F6D-B1A0-4E35-A5FF-01B3B3E653BF}" srcOrd="0" destOrd="0" presId="urn:microsoft.com/office/officeart/2005/8/layout/hProcess7#1"/>
    <dgm:cxn modelId="{CFEC06D9-60BD-4B3B-8726-2C1A21C11987}" type="presParOf" srcId="{F9143E01-A261-48D0-8CE8-1DB80B38D116}" destId="{6EC9DA96-5E5D-44CD-8AAB-D0F83B031373}" srcOrd="1" destOrd="0" presId="urn:microsoft.com/office/officeart/2005/8/layout/hProcess7#1"/>
    <dgm:cxn modelId="{64113CC6-41EE-40E0-BC61-1293DA3B78B7}" type="presParOf" srcId="{F9143E01-A261-48D0-8CE8-1DB80B38D116}" destId="{597CDA61-C9B0-420F-9BE8-1E2857F221B4}" srcOrd="2" destOrd="0" presId="urn:microsoft.com/office/officeart/2005/8/layout/hProcess7#1"/>
    <dgm:cxn modelId="{53D84747-4C51-49BC-AB49-34315B4712F3}" type="presParOf" srcId="{DCE90A00-6888-4B4C-9138-7323EC8EFA30}" destId="{E6850921-B8D8-4271-91B9-B5C4018A8121}" srcOrd="7" destOrd="0" presId="urn:microsoft.com/office/officeart/2005/8/layout/hProcess7#1"/>
    <dgm:cxn modelId="{58D515E8-C24D-478D-A0E8-81600B1EEECD}" type="presParOf" srcId="{DCE90A00-6888-4B4C-9138-7323EC8EFA30}" destId="{0BE8C1BB-C420-4FCC-8C77-B774A6569DEE}" srcOrd="8" destOrd="0" presId="urn:microsoft.com/office/officeart/2005/8/layout/hProcess7#1"/>
    <dgm:cxn modelId="{C48966F3-0268-4BAA-B9F4-F46F30AEB1B7}" type="presParOf" srcId="{0BE8C1BB-C420-4FCC-8C77-B774A6569DEE}" destId="{8C8643BE-B5A0-401B-8D3A-7F1DF160AFAD}" srcOrd="0" destOrd="0" presId="urn:microsoft.com/office/officeart/2005/8/layout/hProcess7#1"/>
    <dgm:cxn modelId="{D6CA7A08-4342-4B0C-8F87-2D87C721B335}" type="presParOf" srcId="{0BE8C1BB-C420-4FCC-8C77-B774A6569DEE}" destId="{E5C27E59-DF95-47C4-8518-AF9BD6D24C7D}" srcOrd="1" destOrd="0" presId="urn:microsoft.com/office/officeart/2005/8/layout/hProcess7#1"/>
    <dgm:cxn modelId="{EA6AAC93-60F7-4136-8058-6C763AD413BC}" type="presParOf" srcId="{0BE8C1BB-C420-4FCC-8C77-B774A6569DEE}" destId="{B8797E5B-0885-4BD0-A432-801D57E3CFDA}" srcOrd="2" destOrd="0" presId="urn:microsoft.com/office/officeart/2005/8/layout/hProcess7#1"/>
    <dgm:cxn modelId="{3DB57F43-D5CA-4016-8AE3-C07334A94F0C}" type="presParOf" srcId="{DCE90A00-6888-4B4C-9138-7323EC8EFA30}" destId="{6963908E-10F6-4AA5-9A5C-AB345F297B74}" srcOrd="9" destOrd="0" presId="urn:microsoft.com/office/officeart/2005/8/layout/hProcess7#1"/>
    <dgm:cxn modelId="{0BC76A4E-0BA1-4C6F-9C2B-07176CBC7170}" type="presParOf" srcId="{DCE90A00-6888-4B4C-9138-7323EC8EFA30}" destId="{48B694F0-AD41-42AB-A868-4F0D75C4FE57}" srcOrd="10" destOrd="0" presId="urn:microsoft.com/office/officeart/2005/8/layout/hProcess7#1"/>
    <dgm:cxn modelId="{77AA138A-C744-4C68-845E-8961D4C7EBC7}" type="presParOf" srcId="{48B694F0-AD41-42AB-A868-4F0D75C4FE57}" destId="{414D8E53-A956-4D4B-9DFE-940752908E11}" srcOrd="0" destOrd="0" presId="urn:microsoft.com/office/officeart/2005/8/layout/hProcess7#1"/>
    <dgm:cxn modelId="{9D2C86E2-041A-4772-91F9-FA71C02A1FAE}" type="presParOf" srcId="{48B694F0-AD41-42AB-A868-4F0D75C4FE57}" destId="{64FF3298-7B1B-4FEE-B832-6409F0582EC9}" srcOrd="1" destOrd="0" presId="urn:microsoft.com/office/officeart/2005/8/layout/hProcess7#1"/>
    <dgm:cxn modelId="{10C2B7AF-464D-4FC8-AF55-65EEAB2EF42E}" type="presParOf" srcId="{48B694F0-AD41-42AB-A868-4F0D75C4FE57}" destId="{2A372D59-012C-4BE7-8BD6-DF20141EE6A3}" srcOrd="2" destOrd="0" presId="urn:microsoft.com/office/officeart/2005/8/layout/hProcess7#1"/>
    <dgm:cxn modelId="{B3017A3B-C947-45E6-A9B3-50295C030A9C}" type="presParOf" srcId="{DCE90A00-6888-4B4C-9138-7323EC8EFA30}" destId="{4F56736A-324A-4426-8805-C89733F47C60}" srcOrd="11" destOrd="0" presId="urn:microsoft.com/office/officeart/2005/8/layout/hProcess7#1"/>
    <dgm:cxn modelId="{5655A550-5429-4A96-B2D3-9BACF025AAF1}" type="presParOf" srcId="{DCE90A00-6888-4B4C-9138-7323EC8EFA30}" destId="{589294A5-6370-4361-B6D2-46C58DBC609F}" srcOrd="12" destOrd="0" presId="urn:microsoft.com/office/officeart/2005/8/layout/hProcess7#1"/>
    <dgm:cxn modelId="{4CC983F6-3128-484A-B4C0-72FFE303A886}" type="presParOf" srcId="{589294A5-6370-4361-B6D2-46C58DBC609F}" destId="{2F2E17EC-15E9-4CD7-A02C-75F2A88D3ACF}" srcOrd="0" destOrd="0" presId="urn:microsoft.com/office/officeart/2005/8/layout/hProcess7#1"/>
    <dgm:cxn modelId="{EB1A851A-0354-42D4-BBCF-7F646E0C20F8}" type="presParOf" srcId="{589294A5-6370-4361-B6D2-46C58DBC609F}" destId="{349FE395-071E-4E90-A6E9-BD141BAB1EFA}" srcOrd="1"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F85F0-EA90-4017-8AAE-89DBE0E13032}">
      <dsp:nvSpPr>
        <dsp:cNvPr id="0" name=""/>
        <dsp:cNvSpPr/>
      </dsp:nvSpPr>
      <dsp:spPr>
        <a:xfrm>
          <a:off x="1011486" y="2981802"/>
          <a:ext cx="442356" cy="2639398"/>
        </a:xfrm>
        <a:custGeom>
          <a:avLst/>
          <a:gdLst/>
          <a:ahLst/>
          <a:cxnLst/>
          <a:rect l="0" t="0" r="0" b="0"/>
          <a:pathLst>
            <a:path>
              <a:moveTo>
                <a:pt x="0" y="0"/>
              </a:moveTo>
              <a:lnTo>
                <a:pt x="221178" y="0"/>
              </a:lnTo>
              <a:lnTo>
                <a:pt x="221178" y="2639398"/>
              </a:lnTo>
              <a:lnTo>
                <a:pt x="442356" y="263939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b="1" kern="1200">
            <a:effectLst>
              <a:outerShdw blurRad="38100" dist="38100" dir="2700000" algn="tl">
                <a:srgbClr val="000000">
                  <a:alpha val="43137"/>
                </a:srgbClr>
              </a:outerShdw>
            </a:effectLst>
          </a:endParaRPr>
        </a:p>
      </dsp:txBody>
      <dsp:txXfrm>
        <a:off x="1165759" y="4234597"/>
        <a:ext cx="133810" cy="133810"/>
      </dsp:txXfrm>
    </dsp:sp>
    <dsp:sp modelId="{082631AD-1623-42E2-98C5-FC8A6DC4E094}">
      <dsp:nvSpPr>
        <dsp:cNvPr id="0" name=""/>
        <dsp:cNvSpPr/>
      </dsp:nvSpPr>
      <dsp:spPr>
        <a:xfrm>
          <a:off x="1011486" y="2981802"/>
          <a:ext cx="442356" cy="1796494"/>
        </a:xfrm>
        <a:custGeom>
          <a:avLst/>
          <a:gdLst/>
          <a:ahLst/>
          <a:cxnLst/>
          <a:rect l="0" t="0" r="0" b="0"/>
          <a:pathLst>
            <a:path>
              <a:moveTo>
                <a:pt x="0" y="0"/>
              </a:moveTo>
              <a:lnTo>
                <a:pt x="221178" y="0"/>
              </a:lnTo>
              <a:lnTo>
                <a:pt x="221178" y="1796494"/>
              </a:lnTo>
              <a:lnTo>
                <a:pt x="442356" y="179649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b="1" kern="1200">
            <a:effectLst>
              <a:outerShdw blurRad="38100" dist="38100" dir="2700000" algn="tl">
                <a:srgbClr val="000000">
                  <a:alpha val="43137"/>
                </a:srgbClr>
              </a:outerShdw>
            </a:effectLst>
          </a:endParaRPr>
        </a:p>
      </dsp:txBody>
      <dsp:txXfrm>
        <a:off x="1186410" y="3833796"/>
        <a:ext cx="92507" cy="92507"/>
      </dsp:txXfrm>
    </dsp:sp>
    <dsp:sp modelId="{23CFD189-D829-47DD-8F5C-E44DCF3F4DB4}">
      <dsp:nvSpPr>
        <dsp:cNvPr id="0" name=""/>
        <dsp:cNvSpPr/>
      </dsp:nvSpPr>
      <dsp:spPr>
        <a:xfrm>
          <a:off x="1011486" y="2981802"/>
          <a:ext cx="442356" cy="953590"/>
        </a:xfrm>
        <a:custGeom>
          <a:avLst/>
          <a:gdLst/>
          <a:ahLst/>
          <a:cxnLst/>
          <a:rect l="0" t="0" r="0" b="0"/>
          <a:pathLst>
            <a:path>
              <a:moveTo>
                <a:pt x="0" y="0"/>
              </a:moveTo>
              <a:lnTo>
                <a:pt x="221178" y="0"/>
              </a:lnTo>
              <a:lnTo>
                <a:pt x="221178" y="953590"/>
              </a:lnTo>
              <a:lnTo>
                <a:pt x="442356" y="95359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b="1" kern="1200">
            <a:effectLst>
              <a:outerShdw blurRad="38100" dist="38100" dir="2700000" algn="tl">
                <a:srgbClr val="000000">
                  <a:alpha val="43137"/>
                </a:srgbClr>
              </a:outerShdw>
            </a:effectLst>
          </a:endParaRPr>
        </a:p>
      </dsp:txBody>
      <dsp:txXfrm>
        <a:off x="1206384" y="3432318"/>
        <a:ext cx="52559" cy="52559"/>
      </dsp:txXfrm>
    </dsp:sp>
    <dsp:sp modelId="{C8A7BA75-7B3A-4216-952D-758E8FEC4DBC}">
      <dsp:nvSpPr>
        <dsp:cNvPr id="0" name=""/>
        <dsp:cNvSpPr/>
      </dsp:nvSpPr>
      <dsp:spPr>
        <a:xfrm>
          <a:off x="1011486" y="2981802"/>
          <a:ext cx="442356" cy="110686"/>
        </a:xfrm>
        <a:custGeom>
          <a:avLst/>
          <a:gdLst/>
          <a:ahLst/>
          <a:cxnLst/>
          <a:rect l="0" t="0" r="0" b="0"/>
          <a:pathLst>
            <a:path>
              <a:moveTo>
                <a:pt x="0" y="0"/>
              </a:moveTo>
              <a:lnTo>
                <a:pt x="221178" y="0"/>
              </a:lnTo>
              <a:lnTo>
                <a:pt x="221178" y="110686"/>
              </a:lnTo>
              <a:lnTo>
                <a:pt x="442356" y="11068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b="1" kern="1200">
            <a:effectLst>
              <a:outerShdw blurRad="38100" dist="38100" dir="2700000" algn="tl">
                <a:srgbClr val="000000">
                  <a:alpha val="43137"/>
                </a:srgbClr>
              </a:outerShdw>
            </a:effectLst>
          </a:endParaRPr>
        </a:p>
      </dsp:txBody>
      <dsp:txXfrm>
        <a:off x="1221264" y="3025746"/>
        <a:ext cx="22799" cy="22799"/>
      </dsp:txXfrm>
    </dsp:sp>
    <dsp:sp modelId="{ECE27FA9-96A0-49B5-B2E1-19AF4FFCCF6F}">
      <dsp:nvSpPr>
        <dsp:cNvPr id="0" name=""/>
        <dsp:cNvSpPr/>
      </dsp:nvSpPr>
      <dsp:spPr>
        <a:xfrm>
          <a:off x="1011486" y="2249585"/>
          <a:ext cx="442356" cy="732217"/>
        </a:xfrm>
        <a:custGeom>
          <a:avLst/>
          <a:gdLst/>
          <a:ahLst/>
          <a:cxnLst/>
          <a:rect l="0" t="0" r="0" b="0"/>
          <a:pathLst>
            <a:path>
              <a:moveTo>
                <a:pt x="0" y="732217"/>
              </a:moveTo>
              <a:lnTo>
                <a:pt x="221178" y="732217"/>
              </a:lnTo>
              <a:lnTo>
                <a:pt x="221178" y="0"/>
              </a:lnTo>
              <a:lnTo>
                <a:pt x="442356"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b="1" kern="1200">
            <a:effectLst>
              <a:outerShdw blurRad="38100" dist="38100" dir="2700000" algn="tl">
                <a:srgbClr val="000000">
                  <a:alpha val="43137"/>
                </a:srgbClr>
              </a:outerShdw>
            </a:effectLst>
          </a:endParaRPr>
        </a:p>
      </dsp:txBody>
      <dsp:txXfrm>
        <a:off x="1211277" y="2594307"/>
        <a:ext cx="42773" cy="42773"/>
      </dsp:txXfrm>
    </dsp:sp>
    <dsp:sp modelId="{AB8F69AD-A553-431B-AD57-2BADCC67D2D2}">
      <dsp:nvSpPr>
        <dsp:cNvPr id="0" name=""/>
        <dsp:cNvSpPr/>
      </dsp:nvSpPr>
      <dsp:spPr>
        <a:xfrm>
          <a:off x="1011486" y="1406681"/>
          <a:ext cx="442356" cy="1575121"/>
        </a:xfrm>
        <a:custGeom>
          <a:avLst/>
          <a:gdLst/>
          <a:ahLst/>
          <a:cxnLst/>
          <a:rect l="0" t="0" r="0" b="0"/>
          <a:pathLst>
            <a:path>
              <a:moveTo>
                <a:pt x="0" y="1575121"/>
              </a:moveTo>
              <a:lnTo>
                <a:pt x="221178" y="1575121"/>
              </a:lnTo>
              <a:lnTo>
                <a:pt x="221178" y="0"/>
              </a:lnTo>
              <a:lnTo>
                <a:pt x="442356"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b="1" kern="1200">
            <a:effectLst>
              <a:outerShdw blurRad="38100" dist="38100" dir="2700000" algn="tl">
                <a:srgbClr val="000000">
                  <a:alpha val="43137"/>
                </a:srgbClr>
              </a:outerShdw>
            </a:effectLst>
          </a:endParaRPr>
        </a:p>
      </dsp:txBody>
      <dsp:txXfrm>
        <a:off x="1191763" y="2153340"/>
        <a:ext cx="81802" cy="81802"/>
      </dsp:txXfrm>
    </dsp:sp>
    <dsp:sp modelId="{2E11CF91-0A8D-4300-944E-7C1124FDD048}">
      <dsp:nvSpPr>
        <dsp:cNvPr id="0" name=""/>
        <dsp:cNvSpPr/>
      </dsp:nvSpPr>
      <dsp:spPr>
        <a:xfrm>
          <a:off x="1011486" y="453091"/>
          <a:ext cx="442356" cy="2528711"/>
        </a:xfrm>
        <a:custGeom>
          <a:avLst/>
          <a:gdLst/>
          <a:ahLst/>
          <a:cxnLst/>
          <a:rect l="0" t="0" r="0" b="0"/>
          <a:pathLst>
            <a:path>
              <a:moveTo>
                <a:pt x="0" y="2528711"/>
              </a:moveTo>
              <a:lnTo>
                <a:pt x="221178" y="2528711"/>
              </a:lnTo>
              <a:lnTo>
                <a:pt x="221178" y="0"/>
              </a:lnTo>
              <a:lnTo>
                <a:pt x="442356"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b="1" kern="1200">
            <a:effectLst>
              <a:outerShdw blurRad="38100" dist="38100" dir="2700000" algn="tl">
                <a:srgbClr val="000000">
                  <a:alpha val="43137"/>
                </a:srgbClr>
              </a:outerShdw>
            </a:effectLst>
          </a:endParaRPr>
        </a:p>
      </dsp:txBody>
      <dsp:txXfrm>
        <a:off x="1168486" y="1653269"/>
        <a:ext cx="128355" cy="128355"/>
      </dsp:txXfrm>
    </dsp:sp>
    <dsp:sp modelId="{4FEC84EE-7CB7-440F-BE38-8424D90E11A8}">
      <dsp:nvSpPr>
        <dsp:cNvPr id="0" name=""/>
        <dsp:cNvSpPr/>
      </dsp:nvSpPr>
      <dsp:spPr>
        <a:xfrm rot="16200000">
          <a:off x="-1818896" y="2937705"/>
          <a:ext cx="5572571" cy="88194"/>
        </a:xfrm>
        <a:prstGeom prst="rect">
          <a:avLst/>
        </a:prstGeom>
        <a:solidFill>
          <a:schemeClr val="accent2"/>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ru-RU" sz="1100" b="1" kern="1200" dirty="0">
            <a:effectLst>
              <a:outerShdw blurRad="38100" dist="38100" dir="2700000" algn="tl">
                <a:srgbClr val="000000">
                  <a:alpha val="43137"/>
                </a:srgbClr>
              </a:outerShdw>
            </a:effectLst>
          </a:endParaRPr>
        </a:p>
      </dsp:txBody>
      <dsp:txXfrm>
        <a:off x="-1818896" y="2937705"/>
        <a:ext cx="5572571" cy="88194"/>
      </dsp:txXfrm>
    </dsp:sp>
    <dsp:sp modelId="{012AB815-1F03-47BA-BE78-0C720211A0D6}">
      <dsp:nvSpPr>
        <dsp:cNvPr id="0" name=""/>
        <dsp:cNvSpPr/>
      </dsp:nvSpPr>
      <dsp:spPr>
        <a:xfrm>
          <a:off x="1453842" y="5242"/>
          <a:ext cx="7920008" cy="89569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b="1" kern="1200" dirty="0" smtClean="0">
              <a:solidFill>
                <a:srgbClr val="C00000"/>
              </a:solidFill>
              <a:effectLst>
                <a:outerShdw blurRad="38100" dist="38100" dir="2700000" algn="tl">
                  <a:srgbClr val="000000">
                    <a:alpha val="43137"/>
                  </a:srgbClr>
                </a:outerShdw>
              </a:effectLst>
              <a:latin typeface="Arial Black" pitchFamily="34" charset="0"/>
            </a:rPr>
            <a:t>Принцип деятельности </a:t>
          </a:r>
          <a:r>
            <a:rPr lang="ru-RU" sz="1100" b="1" kern="1200" dirty="0" smtClean="0">
              <a:effectLst>
                <a:outerShdw blurRad="38100" dist="38100" dir="2700000" algn="tl">
                  <a:srgbClr val="000000">
                    <a:alpha val="43137"/>
                  </a:srgbClr>
                </a:outerShdw>
              </a:effectLst>
              <a:latin typeface="Arial Black" pitchFamily="34" charset="0"/>
            </a:rPr>
            <a:t>– заключается в том, что ученик, получая знания не в готовом виде, а, добывая их сам, осознает при этом содержание и формы своей учебной деятельности, понимает и принимает систему ее норм, активно участвует в их совершенствовании, что способствует активному успешному формированию его общекультурных и </a:t>
          </a:r>
          <a:r>
            <a:rPr lang="ru-RU" sz="1100" b="1" kern="1200" dirty="0" err="1" smtClean="0">
              <a:effectLst>
                <a:outerShdw blurRad="38100" dist="38100" dir="2700000" algn="tl">
                  <a:srgbClr val="000000">
                    <a:alpha val="43137"/>
                  </a:srgbClr>
                </a:outerShdw>
              </a:effectLst>
              <a:latin typeface="Arial Black" pitchFamily="34" charset="0"/>
            </a:rPr>
            <a:t>деятельностных</a:t>
          </a:r>
          <a:r>
            <a:rPr lang="ru-RU" sz="1100" b="1" kern="1200" dirty="0" smtClean="0">
              <a:effectLst>
                <a:outerShdw blurRad="38100" dist="38100" dir="2700000" algn="tl">
                  <a:srgbClr val="000000">
                    <a:alpha val="43137"/>
                  </a:srgbClr>
                </a:outerShdw>
              </a:effectLst>
              <a:latin typeface="Arial Black" pitchFamily="34" charset="0"/>
            </a:rPr>
            <a:t> способностей, </a:t>
          </a:r>
          <a:r>
            <a:rPr lang="ru-RU" sz="1100" b="1" kern="1200" dirty="0" err="1" smtClean="0">
              <a:effectLst>
                <a:outerShdw blurRad="38100" dist="38100" dir="2700000" algn="tl">
                  <a:srgbClr val="000000">
                    <a:alpha val="43137"/>
                  </a:srgbClr>
                </a:outerShdw>
              </a:effectLst>
              <a:latin typeface="Arial Black" pitchFamily="34" charset="0"/>
            </a:rPr>
            <a:t>общеучебных</a:t>
          </a:r>
          <a:r>
            <a:rPr lang="ru-RU" sz="1100" b="1" kern="1200" dirty="0" smtClean="0">
              <a:effectLst>
                <a:outerShdw blurRad="38100" dist="38100" dir="2700000" algn="tl">
                  <a:srgbClr val="000000">
                    <a:alpha val="43137"/>
                  </a:srgbClr>
                </a:outerShdw>
              </a:effectLst>
              <a:latin typeface="Arial Black" pitchFamily="34" charset="0"/>
            </a:rPr>
            <a:t> умений.</a:t>
          </a:r>
          <a:endParaRPr lang="ru-RU" sz="1100" b="1" kern="1200" dirty="0">
            <a:effectLst>
              <a:outerShdw blurRad="38100" dist="38100" dir="2700000" algn="tl">
                <a:srgbClr val="000000">
                  <a:alpha val="43137"/>
                </a:srgbClr>
              </a:outerShdw>
            </a:effectLst>
          </a:endParaRPr>
        </a:p>
      </dsp:txBody>
      <dsp:txXfrm>
        <a:off x="1453842" y="5242"/>
        <a:ext cx="7920008" cy="895696"/>
      </dsp:txXfrm>
    </dsp:sp>
    <dsp:sp modelId="{43268D01-163C-480C-B806-C095FAA08976}">
      <dsp:nvSpPr>
        <dsp:cNvPr id="0" name=""/>
        <dsp:cNvSpPr/>
      </dsp:nvSpPr>
      <dsp:spPr>
        <a:xfrm>
          <a:off x="1453842" y="1069520"/>
          <a:ext cx="7920008" cy="67432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b="1" kern="1200" dirty="0" smtClean="0">
              <a:solidFill>
                <a:srgbClr val="C00000"/>
              </a:solidFill>
              <a:effectLst>
                <a:outerShdw blurRad="38100" dist="38100" dir="2700000" algn="tl">
                  <a:srgbClr val="000000">
                    <a:alpha val="43137"/>
                  </a:srgbClr>
                </a:outerShdw>
              </a:effectLst>
              <a:latin typeface="Arial Black" pitchFamily="34" charset="0"/>
            </a:rPr>
            <a:t>Принцип непрерывности </a:t>
          </a:r>
          <a:r>
            <a:rPr lang="ru-RU" sz="1100" b="1" kern="1200" dirty="0" smtClean="0">
              <a:effectLst>
                <a:outerShdw blurRad="38100" dist="38100" dir="2700000" algn="tl">
                  <a:srgbClr val="000000">
                    <a:alpha val="43137"/>
                  </a:srgbClr>
                </a:outerShdw>
              </a:effectLst>
              <a:latin typeface="Arial Black" pitchFamily="34" charset="0"/>
            </a:rPr>
            <a:t>– означает преемственность между всеми ступенями и этапами обучения на уровне технологии, содержания и методик с учетом возрастных психологических особенностей развития детей.</a:t>
          </a:r>
          <a:endParaRPr lang="ru-RU" sz="1100" b="1" kern="1200" dirty="0">
            <a:effectLst>
              <a:outerShdw blurRad="38100" dist="38100" dir="2700000" algn="tl">
                <a:srgbClr val="000000">
                  <a:alpha val="43137"/>
                </a:srgbClr>
              </a:outerShdw>
            </a:effectLst>
          </a:endParaRPr>
        </a:p>
      </dsp:txBody>
      <dsp:txXfrm>
        <a:off x="1453842" y="1069520"/>
        <a:ext cx="7920008" cy="674323"/>
      </dsp:txXfrm>
    </dsp:sp>
    <dsp:sp modelId="{77F4756B-BC57-4318-8423-44D79C2124B0}">
      <dsp:nvSpPr>
        <dsp:cNvPr id="0" name=""/>
        <dsp:cNvSpPr/>
      </dsp:nvSpPr>
      <dsp:spPr>
        <a:xfrm>
          <a:off x="1453842" y="1912424"/>
          <a:ext cx="7920008" cy="67432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b="1" kern="1200" dirty="0" smtClean="0">
              <a:solidFill>
                <a:srgbClr val="C00000"/>
              </a:solidFill>
              <a:effectLst>
                <a:outerShdw blurRad="38100" dist="38100" dir="2700000" algn="tl">
                  <a:srgbClr val="000000">
                    <a:alpha val="43137"/>
                  </a:srgbClr>
                </a:outerShdw>
              </a:effectLst>
              <a:latin typeface="Arial Black" pitchFamily="34" charset="0"/>
            </a:rPr>
            <a:t>Принцип целостности </a:t>
          </a:r>
          <a:r>
            <a:rPr lang="ru-RU" sz="1100" b="1" kern="1200" dirty="0" smtClean="0">
              <a:effectLst>
                <a:outerShdw blurRad="38100" dist="38100" dir="2700000" algn="tl">
                  <a:srgbClr val="000000">
                    <a:alpha val="43137"/>
                  </a:srgbClr>
                </a:outerShdw>
              </a:effectLst>
              <a:latin typeface="Arial Black" pitchFamily="34" charset="0"/>
            </a:rPr>
            <a:t>– предполагает формирование учащимися обобщенного системного представления о мире (природе, обществе, самом себе, социокультурном мире и мире деятельности, о роли и месте каждой науки в системе наук).</a:t>
          </a:r>
          <a:endParaRPr lang="ru-RU" sz="1100" b="1" kern="1200" dirty="0">
            <a:effectLst>
              <a:outerShdw blurRad="38100" dist="38100" dir="2700000" algn="tl">
                <a:srgbClr val="000000">
                  <a:alpha val="43137"/>
                </a:srgbClr>
              </a:outerShdw>
            </a:effectLst>
          </a:endParaRPr>
        </a:p>
      </dsp:txBody>
      <dsp:txXfrm>
        <a:off x="1453842" y="1912424"/>
        <a:ext cx="7920008" cy="674323"/>
      </dsp:txXfrm>
    </dsp:sp>
    <dsp:sp modelId="{20238118-75CE-41C5-AF7B-F373B0CB59F4}">
      <dsp:nvSpPr>
        <dsp:cNvPr id="0" name=""/>
        <dsp:cNvSpPr/>
      </dsp:nvSpPr>
      <dsp:spPr>
        <a:xfrm>
          <a:off x="1453842" y="2755328"/>
          <a:ext cx="7920008" cy="67432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b="1" kern="1200" dirty="0" smtClean="0">
              <a:solidFill>
                <a:srgbClr val="C00000"/>
              </a:solidFill>
              <a:effectLst>
                <a:outerShdw blurRad="38100" dist="38100" dir="2700000" algn="tl">
                  <a:srgbClr val="000000">
                    <a:alpha val="43137"/>
                  </a:srgbClr>
                </a:outerShdw>
              </a:effectLst>
              <a:latin typeface="Arial Black" pitchFamily="34" charset="0"/>
            </a:rPr>
            <a:t>Принцип минимакса </a:t>
          </a:r>
          <a:r>
            <a:rPr lang="ru-RU" sz="1100" b="1" kern="1200" dirty="0" smtClean="0">
              <a:effectLst>
                <a:outerShdw blurRad="38100" dist="38100" dir="2700000" algn="tl">
                  <a:srgbClr val="000000">
                    <a:alpha val="43137"/>
                  </a:srgbClr>
                </a:outerShdw>
              </a:effectLst>
              <a:latin typeface="Arial Black" pitchFamily="34" charset="0"/>
            </a:rPr>
            <a:t>– заключается в следующем: школа должна предложить ученику возможность освоения содержания образования на максимальном для него уровне (определяемом зоной ближайшего развития возрастной группы) и обеспечить при этом его усвоение на уровне социально безопасного минимума (государственного стандарта знаний).</a:t>
          </a:r>
          <a:endParaRPr lang="ru-RU" sz="1100" b="1" kern="1200" dirty="0">
            <a:effectLst>
              <a:outerShdw blurRad="38100" dist="38100" dir="2700000" algn="tl">
                <a:srgbClr val="000000">
                  <a:alpha val="43137"/>
                </a:srgbClr>
              </a:outerShdw>
            </a:effectLst>
          </a:endParaRPr>
        </a:p>
      </dsp:txBody>
      <dsp:txXfrm>
        <a:off x="1453842" y="2755328"/>
        <a:ext cx="7920008" cy="674323"/>
      </dsp:txXfrm>
    </dsp:sp>
    <dsp:sp modelId="{A92BAA93-6C22-40B3-A79A-ACAF5319500B}">
      <dsp:nvSpPr>
        <dsp:cNvPr id="0" name=""/>
        <dsp:cNvSpPr/>
      </dsp:nvSpPr>
      <dsp:spPr>
        <a:xfrm>
          <a:off x="1453842" y="3598232"/>
          <a:ext cx="7920008" cy="67432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b="1" kern="1200" dirty="0" smtClean="0">
              <a:solidFill>
                <a:srgbClr val="C00000"/>
              </a:solidFill>
              <a:effectLst>
                <a:outerShdw blurRad="38100" dist="38100" dir="2700000" algn="tl">
                  <a:srgbClr val="000000">
                    <a:alpha val="43137"/>
                  </a:srgbClr>
                </a:outerShdw>
              </a:effectLst>
              <a:latin typeface="Arial Black" pitchFamily="34" charset="0"/>
            </a:rPr>
            <a:t>Принцип психологической комфортности </a:t>
          </a:r>
          <a:r>
            <a:rPr lang="ru-RU" sz="1100" b="1" kern="1200" dirty="0" smtClean="0">
              <a:effectLst>
                <a:outerShdw blurRad="38100" dist="38100" dir="2700000" algn="tl">
                  <a:srgbClr val="000000">
                    <a:alpha val="43137"/>
                  </a:srgbClr>
                </a:outerShdw>
              </a:effectLst>
              <a:latin typeface="Arial Black" pitchFamily="34" charset="0"/>
            </a:rPr>
            <a:t>– предполагает снятие всех </a:t>
          </a:r>
          <a:r>
            <a:rPr lang="ru-RU" sz="1100" b="1" kern="1200" dirty="0" err="1" smtClean="0">
              <a:effectLst>
                <a:outerShdw blurRad="38100" dist="38100" dir="2700000" algn="tl">
                  <a:srgbClr val="000000">
                    <a:alpha val="43137"/>
                  </a:srgbClr>
                </a:outerShdw>
              </a:effectLst>
              <a:latin typeface="Arial Black" pitchFamily="34" charset="0"/>
            </a:rPr>
            <a:t>стрессообразующих</a:t>
          </a:r>
          <a:r>
            <a:rPr lang="ru-RU" sz="1100" b="1" kern="1200" dirty="0" smtClean="0">
              <a:effectLst>
                <a:outerShdw blurRad="38100" dist="38100" dir="2700000" algn="tl">
                  <a:srgbClr val="000000">
                    <a:alpha val="43137"/>
                  </a:srgbClr>
                </a:outerShdw>
              </a:effectLst>
              <a:latin typeface="Arial Black" pitchFamily="34" charset="0"/>
            </a:rPr>
            <a:t> факторов учебного процесса, создание в школе и на уроках доброжелательной атмосферы, ориентированной на реализацию идей педагогики сотрудничества, развитие диалоговых форм общения.</a:t>
          </a:r>
          <a:endParaRPr lang="ru-RU" sz="1100" b="1" kern="1200" dirty="0">
            <a:effectLst>
              <a:outerShdw blurRad="38100" dist="38100" dir="2700000" algn="tl">
                <a:srgbClr val="000000">
                  <a:alpha val="43137"/>
                </a:srgbClr>
              </a:outerShdw>
            </a:effectLst>
          </a:endParaRPr>
        </a:p>
      </dsp:txBody>
      <dsp:txXfrm>
        <a:off x="1453842" y="3598232"/>
        <a:ext cx="7920008" cy="674323"/>
      </dsp:txXfrm>
    </dsp:sp>
    <dsp:sp modelId="{5F1DC687-1102-4B04-8593-8C8E3890FBCF}">
      <dsp:nvSpPr>
        <dsp:cNvPr id="0" name=""/>
        <dsp:cNvSpPr/>
      </dsp:nvSpPr>
      <dsp:spPr>
        <a:xfrm>
          <a:off x="1453842" y="4441136"/>
          <a:ext cx="7920008" cy="67432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b="1" kern="1200" dirty="0" smtClean="0">
              <a:solidFill>
                <a:srgbClr val="C00000"/>
              </a:solidFill>
              <a:effectLst>
                <a:outerShdw blurRad="38100" dist="38100" dir="2700000" algn="tl">
                  <a:srgbClr val="000000">
                    <a:alpha val="43137"/>
                  </a:srgbClr>
                </a:outerShdw>
              </a:effectLst>
              <a:latin typeface="Arial Black" pitchFamily="34" charset="0"/>
            </a:rPr>
            <a:t>Принцип вариативности </a:t>
          </a:r>
          <a:r>
            <a:rPr lang="ru-RU" sz="1100" b="1" kern="1200" dirty="0" smtClean="0">
              <a:effectLst>
                <a:outerShdw blurRad="38100" dist="38100" dir="2700000" algn="tl">
                  <a:srgbClr val="000000">
                    <a:alpha val="43137"/>
                  </a:srgbClr>
                </a:outerShdw>
              </a:effectLst>
              <a:latin typeface="Arial Black" pitchFamily="34" charset="0"/>
            </a:rPr>
            <a:t>– предполагает формирование учащимися способностей к систематическому перебору вариантов и адекватному принятию решений в ситуациях выбора.</a:t>
          </a:r>
          <a:endParaRPr lang="ru-RU" sz="1100" b="1" kern="1200" dirty="0">
            <a:effectLst>
              <a:outerShdw blurRad="38100" dist="38100" dir="2700000" algn="tl">
                <a:srgbClr val="000000">
                  <a:alpha val="43137"/>
                </a:srgbClr>
              </a:outerShdw>
            </a:effectLst>
          </a:endParaRPr>
        </a:p>
      </dsp:txBody>
      <dsp:txXfrm>
        <a:off x="1453842" y="4441136"/>
        <a:ext cx="7920008" cy="674323"/>
      </dsp:txXfrm>
    </dsp:sp>
    <dsp:sp modelId="{E711A303-4AEF-459D-B9E5-FF419C02F702}">
      <dsp:nvSpPr>
        <dsp:cNvPr id="0" name=""/>
        <dsp:cNvSpPr/>
      </dsp:nvSpPr>
      <dsp:spPr>
        <a:xfrm>
          <a:off x="1453842" y="5284040"/>
          <a:ext cx="7920008" cy="67432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b="1" kern="1200" dirty="0" smtClean="0">
              <a:solidFill>
                <a:srgbClr val="C00000"/>
              </a:solidFill>
              <a:effectLst>
                <a:outerShdw blurRad="38100" dist="38100" dir="2700000" algn="tl">
                  <a:srgbClr val="000000">
                    <a:alpha val="43137"/>
                  </a:srgbClr>
                </a:outerShdw>
              </a:effectLst>
              <a:latin typeface="Arial Black" pitchFamily="34" charset="0"/>
            </a:rPr>
            <a:t>Принцип творчества </a:t>
          </a:r>
          <a:r>
            <a:rPr lang="ru-RU" sz="1100" b="1" kern="1200" dirty="0" smtClean="0">
              <a:effectLst>
                <a:outerShdw blurRad="38100" dist="38100" dir="2700000" algn="tl">
                  <a:srgbClr val="000000">
                    <a:alpha val="43137"/>
                  </a:srgbClr>
                </a:outerShdw>
              </a:effectLst>
              <a:latin typeface="Arial Black" pitchFamily="34" charset="0"/>
            </a:rPr>
            <a:t>– означает максимальную ориентацию на творческое начало в образовательном процессе, приобретение учащимся собственного опыта творческой деятельности.</a:t>
          </a:r>
          <a:endParaRPr lang="ru-RU" sz="1100" b="1" kern="1200" dirty="0">
            <a:effectLst>
              <a:outerShdw blurRad="38100" dist="38100" dir="2700000" algn="tl">
                <a:srgbClr val="000000">
                  <a:alpha val="43137"/>
                </a:srgbClr>
              </a:outerShdw>
            </a:effectLst>
          </a:endParaRPr>
        </a:p>
      </dsp:txBody>
      <dsp:txXfrm>
        <a:off x="1453842" y="5284040"/>
        <a:ext cx="7920008" cy="6743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98976-40B2-4ED0-8C39-080A4A9BFDC8}">
      <dsp:nvSpPr>
        <dsp:cNvPr id="0" name=""/>
        <dsp:cNvSpPr/>
      </dsp:nvSpPr>
      <dsp:spPr>
        <a:xfrm>
          <a:off x="580470" y="0"/>
          <a:ext cx="6578669" cy="2381790"/>
        </a:xfrm>
        <a:prstGeom prst="rightArrow">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731FCF9-8FE5-4379-9B91-81BACF306EF1}">
      <dsp:nvSpPr>
        <dsp:cNvPr id="0" name=""/>
        <dsp:cNvSpPr/>
      </dsp:nvSpPr>
      <dsp:spPr>
        <a:xfrm>
          <a:off x="3873" y="714537"/>
          <a:ext cx="1863099" cy="952716"/>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Экскурсия</a:t>
          </a:r>
          <a:endParaRPr lang="ru-RU" sz="1400" b="1" kern="1200" dirty="0">
            <a:effectLst>
              <a:outerShdw blurRad="38100" dist="38100" dir="2700000" algn="tl">
                <a:srgbClr val="000000">
                  <a:alpha val="43137"/>
                </a:srgbClr>
              </a:outerShdw>
            </a:effectLst>
          </a:endParaRPr>
        </a:p>
      </dsp:txBody>
      <dsp:txXfrm>
        <a:off x="50381" y="761045"/>
        <a:ext cx="1770083" cy="859700"/>
      </dsp:txXfrm>
    </dsp:sp>
    <dsp:sp modelId="{80864AE4-493B-42D8-8A90-CEA60D75CB79}">
      <dsp:nvSpPr>
        <dsp:cNvPr id="0" name=""/>
        <dsp:cNvSpPr/>
      </dsp:nvSpPr>
      <dsp:spPr>
        <a:xfrm>
          <a:off x="1960128" y="714537"/>
          <a:ext cx="1863099" cy="952716"/>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Практикумы, практические занятия, предметные уроки</a:t>
          </a:r>
        </a:p>
      </dsp:txBody>
      <dsp:txXfrm>
        <a:off x="2006636" y="761045"/>
        <a:ext cx="1770083" cy="859700"/>
      </dsp:txXfrm>
    </dsp:sp>
    <dsp:sp modelId="{CAB34A17-FADE-4C66-A001-C518C7EA233F}">
      <dsp:nvSpPr>
        <dsp:cNvPr id="0" name=""/>
        <dsp:cNvSpPr/>
      </dsp:nvSpPr>
      <dsp:spPr>
        <a:xfrm>
          <a:off x="3916382" y="714537"/>
          <a:ext cx="1863099" cy="952716"/>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Дополнительные занятия</a:t>
          </a:r>
        </a:p>
      </dsp:txBody>
      <dsp:txXfrm>
        <a:off x="3962890" y="761045"/>
        <a:ext cx="1770083" cy="859700"/>
      </dsp:txXfrm>
    </dsp:sp>
    <dsp:sp modelId="{EA0723ED-26F4-4614-935F-1C3EE542DD7A}">
      <dsp:nvSpPr>
        <dsp:cNvPr id="0" name=""/>
        <dsp:cNvSpPr/>
      </dsp:nvSpPr>
      <dsp:spPr>
        <a:xfrm>
          <a:off x="5872637" y="714537"/>
          <a:ext cx="1863099" cy="952716"/>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Консультации</a:t>
          </a:r>
        </a:p>
      </dsp:txBody>
      <dsp:txXfrm>
        <a:off x="5919145" y="761045"/>
        <a:ext cx="1770083" cy="8597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98976-40B2-4ED0-8C39-080A4A9BFDC8}">
      <dsp:nvSpPr>
        <dsp:cNvPr id="0" name=""/>
        <dsp:cNvSpPr/>
      </dsp:nvSpPr>
      <dsp:spPr>
        <a:xfrm>
          <a:off x="580470" y="0"/>
          <a:ext cx="6578669" cy="2381790"/>
        </a:xfrm>
        <a:prstGeom prst="rightArrow">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731FCF9-8FE5-4379-9B91-81BACF306EF1}">
      <dsp:nvSpPr>
        <dsp:cNvPr id="0" name=""/>
        <dsp:cNvSpPr/>
      </dsp:nvSpPr>
      <dsp:spPr>
        <a:xfrm>
          <a:off x="0" y="714537"/>
          <a:ext cx="2321883" cy="952716"/>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Факультативы</a:t>
          </a:r>
          <a:endParaRPr lang="ru-RU" sz="1400" b="1" kern="1200" dirty="0">
            <a:effectLst>
              <a:outerShdw blurRad="38100" dist="38100" dir="2700000" algn="tl">
                <a:srgbClr val="000000">
                  <a:alpha val="43137"/>
                </a:srgbClr>
              </a:outerShdw>
            </a:effectLst>
          </a:endParaRPr>
        </a:p>
      </dsp:txBody>
      <dsp:txXfrm>
        <a:off x="46508" y="761045"/>
        <a:ext cx="2228867" cy="859700"/>
      </dsp:txXfrm>
    </dsp:sp>
    <dsp:sp modelId="{EF1B5827-2CB5-4ED4-9145-66A8AA81B16B}">
      <dsp:nvSpPr>
        <dsp:cNvPr id="0" name=""/>
        <dsp:cNvSpPr/>
      </dsp:nvSpPr>
      <dsp:spPr>
        <a:xfrm>
          <a:off x="2708863" y="714537"/>
          <a:ext cx="2321883" cy="952716"/>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Занятия в кружках</a:t>
          </a:r>
        </a:p>
      </dsp:txBody>
      <dsp:txXfrm>
        <a:off x="2755371" y="761045"/>
        <a:ext cx="2228867" cy="859700"/>
      </dsp:txXfrm>
    </dsp:sp>
    <dsp:sp modelId="{46DC1CC5-BFA2-40E0-8036-B6EF44B788F9}">
      <dsp:nvSpPr>
        <dsp:cNvPr id="0" name=""/>
        <dsp:cNvSpPr/>
      </dsp:nvSpPr>
      <dsp:spPr>
        <a:xfrm>
          <a:off x="5417727" y="714537"/>
          <a:ext cx="2321883" cy="952716"/>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effectLst>
                <a:outerShdw blurRad="38100" dist="38100" dir="2700000" algn="tl">
                  <a:srgbClr val="000000">
                    <a:alpha val="43137"/>
                  </a:srgbClr>
                </a:outerShdw>
              </a:effectLst>
            </a:rPr>
            <a:t>Клубы по интересам</a:t>
          </a:r>
        </a:p>
      </dsp:txBody>
      <dsp:txXfrm>
        <a:off x="5464235" y="761045"/>
        <a:ext cx="2228867" cy="859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A6D5D-EF4C-45BE-A4CC-DDE90CF7633D}">
      <dsp:nvSpPr>
        <dsp:cNvPr id="0" name=""/>
        <dsp:cNvSpPr/>
      </dsp:nvSpPr>
      <dsp:spPr>
        <a:xfrm rot="16200000">
          <a:off x="1531894" y="398508"/>
          <a:ext cx="2498173" cy="2475221"/>
        </a:xfrm>
        <a:prstGeom prst="round2SameRect">
          <a:avLst>
            <a:gd name="adj1" fmla="val 16670"/>
            <a:gd name="adj2" fmla="val 0"/>
          </a:avLst>
        </a:prstGeom>
        <a:solidFill>
          <a:schemeClr val="dk2">
            <a:tint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76200" rIns="68580" bIns="76200" numCol="1" spcCol="1270" anchor="t" anchorCtr="0">
          <a:noAutofit/>
        </a:bodyPr>
        <a:lstStyle/>
        <a:p>
          <a:pPr lvl="0" algn="l" defTabSz="533400" rtl="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Компетенция – это совокупность взаимосвязанных качеств личности (знаний, умений, навыков, способов деятельности), задаваемых по отношению к определенному кругу предметов и процессов и необходимых, чтобы качественно действовать по отношению к ним.</a:t>
          </a:r>
          <a:endParaRPr lang="ru-RU" sz="1200" b="1" kern="1200" dirty="0">
            <a:effectLst>
              <a:outerShdw blurRad="38100" dist="38100" dir="2700000" algn="tl">
                <a:srgbClr val="000000">
                  <a:alpha val="43137"/>
                </a:srgbClr>
              </a:outerShdw>
            </a:effectLst>
          </a:endParaRPr>
        </a:p>
      </dsp:txBody>
      <dsp:txXfrm rot="5400000">
        <a:off x="1664222" y="507884"/>
        <a:ext cx="2354369" cy="2256469"/>
      </dsp:txXfrm>
    </dsp:sp>
    <dsp:sp modelId="{B69F1705-BBE7-4CB7-9641-76C05A7FD0FD}">
      <dsp:nvSpPr>
        <dsp:cNvPr id="0" name=""/>
        <dsp:cNvSpPr/>
      </dsp:nvSpPr>
      <dsp:spPr>
        <a:xfrm rot="5400000">
          <a:off x="4018253" y="430465"/>
          <a:ext cx="2488412" cy="2411308"/>
        </a:xfrm>
        <a:prstGeom prst="round2SameRect">
          <a:avLst>
            <a:gd name="adj1" fmla="val 16670"/>
            <a:gd name="adj2" fmla="val 0"/>
          </a:avLst>
        </a:prstGeom>
        <a:solidFill>
          <a:schemeClr val="dk2">
            <a:tint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76200" rIns="45720" bIns="76200" numCol="1" spcCol="1270" anchor="t" anchorCtr="0">
          <a:noAutofit/>
        </a:bodyPr>
        <a:lstStyle/>
        <a:p>
          <a:pPr lvl="0" algn="l" defTabSz="533400" rtl="0">
            <a:lnSpc>
              <a:spcPct val="90000"/>
            </a:lnSpc>
            <a:spcBef>
              <a:spcPct val="0"/>
            </a:spcBef>
            <a:spcAft>
              <a:spcPct val="35000"/>
            </a:spcAft>
          </a:pPr>
          <a:endParaRPr lang="ru-RU" sz="1200" b="1" kern="1200" dirty="0" smtClean="0">
            <a:effectLst>
              <a:outerShdw blurRad="38100" dist="38100" dir="2700000" algn="tl">
                <a:srgbClr val="000000">
                  <a:alpha val="43137"/>
                </a:srgbClr>
              </a:outerShdw>
            </a:effectLst>
          </a:endParaRPr>
        </a:p>
        <a:p>
          <a:pPr lvl="0" algn="l" defTabSz="533400" rtl="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Компетентность – это владение человеком соответствующей компетенцией, включающей его личностное отношение к ней и предмету деятельности.</a:t>
          </a:r>
          <a:endParaRPr lang="ru-RU" sz="1200" b="1" kern="1200" dirty="0">
            <a:effectLst>
              <a:outerShdw blurRad="38100" dist="38100" dir="2700000" algn="tl">
                <a:srgbClr val="000000">
                  <a:alpha val="43137"/>
                </a:srgbClr>
              </a:outerShdw>
            </a:effectLst>
          </a:endParaRPr>
        </a:p>
      </dsp:txBody>
      <dsp:txXfrm rot="-5400000">
        <a:off x="4056805" y="509645"/>
        <a:ext cx="2293576" cy="2252948"/>
      </dsp:txXfrm>
    </dsp:sp>
    <dsp:sp modelId="{BDE9904E-2D75-443C-AB36-B06C0BB6E902}">
      <dsp:nvSpPr>
        <dsp:cNvPr id="0" name=""/>
        <dsp:cNvSpPr/>
      </dsp:nvSpPr>
      <dsp:spPr>
        <a:xfrm>
          <a:off x="3277773" y="0"/>
          <a:ext cx="1343839" cy="1343774"/>
        </a:xfrm>
        <a:prstGeom prst="circularArrow">
          <a:avLst>
            <a:gd name="adj1" fmla="val 12500"/>
            <a:gd name="adj2" fmla="val 1142322"/>
            <a:gd name="adj3" fmla="val 20457678"/>
            <a:gd name="adj4" fmla="val 10800000"/>
            <a:gd name="adj5" fmla="val 125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559BAA-9B04-4640-9773-D29B46E1EAE7}">
      <dsp:nvSpPr>
        <dsp:cNvPr id="0" name=""/>
        <dsp:cNvSpPr/>
      </dsp:nvSpPr>
      <dsp:spPr>
        <a:xfrm rot="10800000">
          <a:off x="3277773" y="1928137"/>
          <a:ext cx="1343839" cy="1343774"/>
        </a:xfrm>
        <a:prstGeom prst="circularArrow">
          <a:avLst>
            <a:gd name="adj1" fmla="val 12500"/>
            <a:gd name="adj2" fmla="val 1142322"/>
            <a:gd name="adj3" fmla="val 20457678"/>
            <a:gd name="adj4" fmla="val 10800000"/>
            <a:gd name="adj5" fmla="val 125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1C8CC-654B-4BF5-9D66-E153EB25CBF8}">
      <dsp:nvSpPr>
        <dsp:cNvPr id="0" name=""/>
        <dsp:cNvSpPr/>
      </dsp:nvSpPr>
      <dsp:spPr>
        <a:xfrm>
          <a:off x="3203487" y="1401123"/>
          <a:ext cx="3403769" cy="3403769"/>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1. Способность  к анализу и синтезу.</a:t>
          </a:r>
          <a:endParaRPr lang="ru-RU" sz="1100" b="1" kern="1200" dirty="0">
            <a:effectLst>
              <a:outerShdw blurRad="38100" dist="38100" dir="2700000" algn="tl">
                <a:srgbClr val="000000">
                  <a:alpha val="43137"/>
                </a:srgbClr>
              </a:outerShdw>
            </a:effectLst>
          </a:endParaRPr>
        </a:p>
      </dsp:txBody>
      <dsp:txXfrm>
        <a:off x="3701957" y="1899593"/>
        <a:ext cx="2406829" cy="2406829"/>
      </dsp:txXfrm>
    </dsp:sp>
    <dsp:sp modelId="{267D0EB2-3E4D-42C5-AB0C-F8EDEB9D3B34}">
      <dsp:nvSpPr>
        <dsp:cNvPr id="0" name=""/>
        <dsp:cNvSpPr/>
      </dsp:nvSpPr>
      <dsp:spPr>
        <a:xfrm>
          <a:off x="4054429" y="33655"/>
          <a:ext cx="1701884" cy="1701884"/>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2. Способность применить знания на практике.</a:t>
          </a:r>
          <a:endParaRPr lang="ru-RU" sz="1100" b="1" kern="1200" dirty="0">
            <a:effectLst>
              <a:outerShdw blurRad="38100" dist="38100" dir="2700000" algn="tl">
                <a:srgbClr val="000000">
                  <a:alpha val="43137"/>
                </a:srgbClr>
              </a:outerShdw>
            </a:effectLst>
          </a:endParaRPr>
        </a:p>
      </dsp:txBody>
      <dsp:txXfrm>
        <a:off x="4303664" y="282890"/>
        <a:ext cx="1203414" cy="1203414"/>
      </dsp:txXfrm>
    </dsp:sp>
    <dsp:sp modelId="{DDC49370-59AE-436F-A1F7-0DB092A7EB8E}">
      <dsp:nvSpPr>
        <dsp:cNvPr id="0" name=""/>
        <dsp:cNvSpPr/>
      </dsp:nvSpPr>
      <dsp:spPr>
        <a:xfrm>
          <a:off x="5480396" y="552664"/>
          <a:ext cx="1701884" cy="1701884"/>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3. Способность к организации и планированию.</a:t>
          </a:r>
          <a:endParaRPr lang="ru-RU" sz="1100" b="1" kern="1200" dirty="0">
            <a:effectLst>
              <a:outerShdw blurRad="38100" dist="38100" dir="2700000" algn="tl">
                <a:srgbClr val="000000">
                  <a:alpha val="43137"/>
                </a:srgbClr>
              </a:outerShdw>
            </a:effectLst>
          </a:endParaRPr>
        </a:p>
      </dsp:txBody>
      <dsp:txXfrm>
        <a:off x="5729631" y="801899"/>
        <a:ext cx="1203414" cy="1203414"/>
      </dsp:txXfrm>
    </dsp:sp>
    <dsp:sp modelId="{85251EE6-99D8-4273-872A-EABA81FEAAED}">
      <dsp:nvSpPr>
        <dsp:cNvPr id="0" name=""/>
        <dsp:cNvSpPr/>
      </dsp:nvSpPr>
      <dsp:spPr>
        <a:xfrm>
          <a:off x="6239137" y="1866842"/>
          <a:ext cx="1701884" cy="1701884"/>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4. Базовые общие знания в области изучаемых наук.</a:t>
          </a:r>
        </a:p>
      </dsp:txBody>
      <dsp:txXfrm>
        <a:off x="6488372" y="2116077"/>
        <a:ext cx="1203414" cy="1203414"/>
      </dsp:txXfrm>
    </dsp:sp>
    <dsp:sp modelId="{3E77CBC4-BE48-424E-909A-55D99B557C73}">
      <dsp:nvSpPr>
        <dsp:cNvPr id="0" name=""/>
        <dsp:cNvSpPr/>
      </dsp:nvSpPr>
      <dsp:spPr>
        <a:xfrm>
          <a:off x="5975629" y="3361271"/>
          <a:ext cx="1701884" cy="1701884"/>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5. Способность применить базовые знания на практике.</a:t>
          </a:r>
        </a:p>
      </dsp:txBody>
      <dsp:txXfrm>
        <a:off x="6224864" y="3610506"/>
        <a:ext cx="1203414" cy="1203414"/>
      </dsp:txXfrm>
    </dsp:sp>
    <dsp:sp modelId="{89CBF968-920F-4976-8345-1792325BA78D}">
      <dsp:nvSpPr>
        <dsp:cNvPr id="0" name=""/>
        <dsp:cNvSpPr/>
      </dsp:nvSpPr>
      <dsp:spPr>
        <a:xfrm>
          <a:off x="4813170" y="4336689"/>
          <a:ext cx="1701884" cy="1701884"/>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6.Способность общаться устно и письменно. </a:t>
          </a:r>
          <a:endParaRPr lang="ru-RU" sz="1100" b="1" kern="1200" dirty="0">
            <a:effectLst>
              <a:outerShdw blurRad="38100" dist="38100" dir="2700000" algn="tl">
                <a:srgbClr val="000000">
                  <a:alpha val="43137"/>
                </a:srgbClr>
              </a:outerShdw>
            </a:effectLst>
          </a:endParaRPr>
        </a:p>
      </dsp:txBody>
      <dsp:txXfrm>
        <a:off x="5062405" y="4585924"/>
        <a:ext cx="1203414" cy="1203414"/>
      </dsp:txXfrm>
    </dsp:sp>
    <dsp:sp modelId="{15889FF9-8612-474E-B077-204D08A6A7C2}">
      <dsp:nvSpPr>
        <dsp:cNvPr id="0" name=""/>
        <dsp:cNvSpPr/>
      </dsp:nvSpPr>
      <dsp:spPr>
        <a:xfrm>
          <a:off x="3295688" y="4336689"/>
          <a:ext cx="1701884" cy="1701884"/>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7.Элементарные компьютерные навыки.</a:t>
          </a:r>
          <a:endParaRPr lang="ru-RU" sz="1100" b="1" kern="1200" dirty="0">
            <a:effectLst>
              <a:outerShdw blurRad="38100" dist="38100" dir="2700000" algn="tl">
                <a:srgbClr val="000000">
                  <a:alpha val="43137"/>
                </a:srgbClr>
              </a:outerShdw>
            </a:effectLst>
            <a:latin typeface="Arial Black" pitchFamily="34" charset="0"/>
          </a:endParaRPr>
        </a:p>
      </dsp:txBody>
      <dsp:txXfrm>
        <a:off x="3544923" y="4585924"/>
        <a:ext cx="1203414" cy="1203414"/>
      </dsp:txXfrm>
    </dsp:sp>
    <dsp:sp modelId="{76898259-543A-4646-8622-4D5C94373E98}">
      <dsp:nvSpPr>
        <dsp:cNvPr id="0" name=""/>
        <dsp:cNvSpPr/>
      </dsp:nvSpPr>
      <dsp:spPr>
        <a:xfrm>
          <a:off x="2133229" y="3361271"/>
          <a:ext cx="1701884" cy="1701884"/>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8.Исследовательские навыки.</a:t>
          </a:r>
          <a:endParaRPr lang="ru-RU" sz="1100" b="1" kern="1200" dirty="0">
            <a:effectLst>
              <a:outerShdw blurRad="38100" dist="38100" dir="2700000" algn="tl">
                <a:srgbClr val="000000">
                  <a:alpha val="43137"/>
                </a:srgbClr>
              </a:outerShdw>
            </a:effectLst>
            <a:latin typeface="Arial Black" pitchFamily="34" charset="0"/>
          </a:endParaRPr>
        </a:p>
      </dsp:txBody>
      <dsp:txXfrm>
        <a:off x="2382464" y="3610506"/>
        <a:ext cx="1203414" cy="1203414"/>
      </dsp:txXfrm>
    </dsp:sp>
    <dsp:sp modelId="{4E768B09-8BF6-490A-8415-71BFAD01BD30}">
      <dsp:nvSpPr>
        <dsp:cNvPr id="0" name=""/>
        <dsp:cNvSpPr/>
      </dsp:nvSpPr>
      <dsp:spPr>
        <a:xfrm>
          <a:off x="1869721" y="1866842"/>
          <a:ext cx="1701884" cy="1701884"/>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9.Способность учиться.</a:t>
          </a:r>
          <a:endParaRPr lang="ru-RU" sz="1100" b="1" kern="1200" dirty="0">
            <a:effectLst>
              <a:outerShdw blurRad="38100" dist="38100" dir="2700000" algn="tl">
                <a:srgbClr val="000000">
                  <a:alpha val="43137"/>
                </a:srgbClr>
              </a:outerShdw>
            </a:effectLst>
            <a:latin typeface="Arial Black" pitchFamily="34" charset="0"/>
          </a:endParaRPr>
        </a:p>
      </dsp:txBody>
      <dsp:txXfrm>
        <a:off x="2118956" y="2116077"/>
        <a:ext cx="1203414" cy="1203414"/>
      </dsp:txXfrm>
    </dsp:sp>
    <dsp:sp modelId="{3BC36521-05DF-4B7F-8CD0-7FF41CED79EB}">
      <dsp:nvSpPr>
        <dsp:cNvPr id="0" name=""/>
        <dsp:cNvSpPr/>
      </dsp:nvSpPr>
      <dsp:spPr>
        <a:xfrm>
          <a:off x="2628462" y="552664"/>
          <a:ext cx="1701884" cy="1701884"/>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dirty="0" smtClean="0">
              <a:effectLst>
                <a:outerShdw blurRad="38100" dist="38100" dir="2700000" algn="tl">
                  <a:srgbClr val="000000">
                    <a:alpha val="43137"/>
                  </a:srgbClr>
                </a:outerShdw>
              </a:effectLst>
              <a:latin typeface="Arial Black" pitchFamily="34" charset="0"/>
            </a:rPr>
            <a:t>10.Информационная  компетенция (способность извлекать информацию из различных источников и анализировать ее).</a:t>
          </a:r>
          <a:endParaRPr lang="ru-RU" sz="1000" b="1" kern="1200" dirty="0">
            <a:effectLst>
              <a:outerShdw blurRad="38100" dist="38100" dir="2700000" algn="tl">
                <a:srgbClr val="000000">
                  <a:alpha val="43137"/>
                </a:srgbClr>
              </a:outerShdw>
            </a:effectLst>
            <a:latin typeface="Arial Black" pitchFamily="34" charset="0"/>
          </a:endParaRPr>
        </a:p>
      </dsp:txBody>
      <dsp:txXfrm>
        <a:off x="2877697" y="801899"/>
        <a:ext cx="1203414" cy="12034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1C8CC-654B-4BF5-9D66-E153EB25CBF8}">
      <dsp:nvSpPr>
        <dsp:cNvPr id="0" name=""/>
        <dsp:cNvSpPr/>
      </dsp:nvSpPr>
      <dsp:spPr>
        <a:xfrm>
          <a:off x="3221276" y="1352019"/>
          <a:ext cx="3368190" cy="3368190"/>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11.Способность к критике и самокритике.</a:t>
          </a:r>
          <a:endParaRPr lang="ru-RU" sz="1100" b="1" kern="1200" dirty="0">
            <a:effectLst>
              <a:outerShdw blurRad="38100" dist="38100" dir="2700000" algn="tl">
                <a:srgbClr val="000000">
                  <a:alpha val="43137"/>
                </a:srgbClr>
              </a:outerShdw>
            </a:effectLst>
          </a:endParaRPr>
        </a:p>
      </dsp:txBody>
      <dsp:txXfrm>
        <a:off x="3714536" y="1845279"/>
        <a:ext cx="2381670" cy="2381670"/>
      </dsp:txXfrm>
    </dsp:sp>
    <dsp:sp modelId="{267D0EB2-3E4D-42C5-AB0C-F8EDEB9D3B34}">
      <dsp:nvSpPr>
        <dsp:cNvPr id="0" name=""/>
        <dsp:cNvSpPr/>
      </dsp:nvSpPr>
      <dsp:spPr>
        <a:xfrm>
          <a:off x="4063324" y="601"/>
          <a:ext cx="1684095" cy="1684095"/>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12.Способность адаптироваться к новым ситуациям.</a:t>
          </a:r>
          <a:endParaRPr lang="ru-RU" sz="1100" b="1" kern="1200" dirty="0">
            <a:effectLst>
              <a:outerShdw blurRad="38100" dist="38100" dir="2700000" algn="tl">
                <a:srgbClr val="000000">
                  <a:alpha val="43137"/>
                </a:srgbClr>
              </a:outerShdw>
            </a:effectLst>
          </a:endParaRPr>
        </a:p>
      </dsp:txBody>
      <dsp:txXfrm>
        <a:off x="4309954" y="247231"/>
        <a:ext cx="1190835" cy="1190835"/>
      </dsp:txXfrm>
    </dsp:sp>
    <dsp:sp modelId="{4C5F21F8-91E7-4A9E-95E6-E3767517675C}">
      <dsp:nvSpPr>
        <dsp:cNvPr id="0" name=""/>
        <dsp:cNvSpPr/>
      </dsp:nvSpPr>
      <dsp:spPr>
        <a:xfrm>
          <a:off x="5352611" y="419515"/>
          <a:ext cx="1684095" cy="1684095"/>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13.Способность к генерированию новых идей(творчеству).</a:t>
          </a:r>
          <a:endParaRPr lang="ru-RU" sz="1100" b="1" kern="1200" dirty="0">
            <a:effectLst>
              <a:outerShdw blurRad="38100" dist="38100" dir="2700000" algn="tl">
                <a:srgbClr val="000000">
                  <a:alpha val="43137"/>
                </a:srgbClr>
              </a:outerShdw>
            </a:effectLst>
            <a:latin typeface="Arial Black" pitchFamily="34" charset="0"/>
          </a:endParaRPr>
        </a:p>
      </dsp:txBody>
      <dsp:txXfrm>
        <a:off x="5599241" y="666145"/>
        <a:ext cx="1190835" cy="1190835"/>
      </dsp:txXfrm>
    </dsp:sp>
    <dsp:sp modelId="{BBEEC87B-2FE9-4FA6-80DC-9987245A0DFD}">
      <dsp:nvSpPr>
        <dsp:cNvPr id="0" name=""/>
        <dsp:cNvSpPr/>
      </dsp:nvSpPr>
      <dsp:spPr>
        <a:xfrm>
          <a:off x="6149434" y="1516249"/>
          <a:ext cx="1684095" cy="1684095"/>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14.Способность решать проблемы.</a:t>
          </a:r>
          <a:endParaRPr lang="ru-RU" sz="1100" b="1" kern="1200" dirty="0">
            <a:effectLst>
              <a:outerShdw blurRad="38100" dist="38100" dir="2700000" algn="tl">
                <a:srgbClr val="000000">
                  <a:alpha val="43137"/>
                </a:srgbClr>
              </a:outerShdw>
            </a:effectLst>
            <a:latin typeface="Arial Black" pitchFamily="34" charset="0"/>
          </a:endParaRPr>
        </a:p>
      </dsp:txBody>
      <dsp:txXfrm>
        <a:off x="6396064" y="1762879"/>
        <a:ext cx="1190835" cy="1190835"/>
      </dsp:txXfrm>
    </dsp:sp>
    <dsp:sp modelId="{9B8A318E-CEF5-4919-BE78-3314E07584DA}">
      <dsp:nvSpPr>
        <dsp:cNvPr id="0" name=""/>
        <dsp:cNvSpPr/>
      </dsp:nvSpPr>
      <dsp:spPr>
        <a:xfrm>
          <a:off x="6149434" y="2871885"/>
          <a:ext cx="1684095" cy="1684095"/>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15.Способность принимать решение.</a:t>
          </a:r>
          <a:endParaRPr lang="ru-RU" sz="1100" b="1" kern="1200" dirty="0">
            <a:effectLst>
              <a:outerShdw blurRad="38100" dist="38100" dir="2700000" algn="tl">
                <a:srgbClr val="000000">
                  <a:alpha val="43137"/>
                </a:srgbClr>
              </a:outerShdw>
            </a:effectLst>
            <a:latin typeface="Arial Black" pitchFamily="34" charset="0"/>
          </a:endParaRPr>
        </a:p>
      </dsp:txBody>
      <dsp:txXfrm>
        <a:off x="6396064" y="3118515"/>
        <a:ext cx="1190835" cy="1190835"/>
      </dsp:txXfrm>
    </dsp:sp>
    <dsp:sp modelId="{ADEFD1FD-92DD-45C9-B06C-612FA298A221}">
      <dsp:nvSpPr>
        <dsp:cNvPr id="0" name=""/>
        <dsp:cNvSpPr/>
      </dsp:nvSpPr>
      <dsp:spPr>
        <a:xfrm>
          <a:off x="5352611" y="3968618"/>
          <a:ext cx="1684095" cy="1684095"/>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16. Способность работать в коллективе.</a:t>
          </a:r>
          <a:endParaRPr lang="ru-RU" sz="1100" b="1" kern="1200" dirty="0">
            <a:effectLst>
              <a:outerShdw blurRad="38100" dist="38100" dir="2700000" algn="tl">
                <a:srgbClr val="000000">
                  <a:alpha val="43137"/>
                </a:srgbClr>
              </a:outerShdw>
            </a:effectLst>
            <a:latin typeface="Arial Black" pitchFamily="34" charset="0"/>
          </a:endParaRPr>
        </a:p>
      </dsp:txBody>
      <dsp:txXfrm>
        <a:off x="5599241" y="4215248"/>
        <a:ext cx="1190835" cy="1190835"/>
      </dsp:txXfrm>
    </dsp:sp>
    <dsp:sp modelId="{C6A15751-5066-419A-A87A-ED7F86D7E6C6}">
      <dsp:nvSpPr>
        <dsp:cNvPr id="0" name=""/>
        <dsp:cNvSpPr/>
      </dsp:nvSpPr>
      <dsp:spPr>
        <a:xfrm>
          <a:off x="4063324" y="4387533"/>
          <a:ext cx="1684095" cy="1684095"/>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17.Межличностная компетенция.</a:t>
          </a:r>
          <a:endParaRPr lang="ru-RU" sz="1100" b="1" kern="1200" dirty="0">
            <a:effectLst>
              <a:outerShdw blurRad="38100" dist="38100" dir="2700000" algn="tl">
                <a:srgbClr val="000000">
                  <a:alpha val="43137"/>
                </a:srgbClr>
              </a:outerShdw>
            </a:effectLst>
            <a:latin typeface="Arial Black" pitchFamily="34" charset="0"/>
          </a:endParaRPr>
        </a:p>
      </dsp:txBody>
      <dsp:txXfrm>
        <a:off x="4309954" y="4634163"/>
        <a:ext cx="1190835" cy="1190835"/>
      </dsp:txXfrm>
    </dsp:sp>
    <dsp:sp modelId="{6A41B2B4-650C-4467-8448-967500706F66}">
      <dsp:nvSpPr>
        <dsp:cNvPr id="0" name=""/>
        <dsp:cNvSpPr/>
      </dsp:nvSpPr>
      <dsp:spPr>
        <a:xfrm>
          <a:off x="2774037" y="3968618"/>
          <a:ext cx="1684095" cy="1684095"/>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18.Способность к лидерству.</a:t>
          </a:r>
          <a:endParaRPr lang="ru-RU" sz="1100" b="1" kern="1200" dirty="0">
            <a:effectLst>
              <a:outerShdw blurRad="38100" dist="38100" dir="2700000" algn="tl">
                <a:srgbClr val="000000">
                  <a:alpha val="43137"/>
                </a:srgbClr>
              </a:outerShdw>
            </a:effectLst>
            <a:latin typeface="Arial Black" pitchFamily="34" charset="0"/>
          </a:endParaRPr>
        </a:p>
      </dsp:txBody>
      <dsp:txXfrm>
        <a:off x="3020667" y="4215248"/>
        <a:ext cx="1190835" cy="1190835"/>
      </dsp:txXfrm>
    </dsp:sp>
    <dsp:sp modelId="{197E716A-5E84-46EA-A232-8E66B3648D27}">
      <dsp:nvSpPr>
        <dsp:cNvPr id="0" name=""/>
        <dsp:cNvSpPr/>
      </dsp:nvSpPr>
      <dsp:spPr>
        <a:xfrm>
          <a:off x="1977214" y="2871885"/>
          <a:ext cx="1684095" cy="1684095"/>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19.Способность разрабатывать  </a:t>
          </a:r>
          <a:endParaRPr lang="ru-RU" sz="1100" b="1" kern="1200" dirty="0">
            <a:effectLst>
              <a:outerShdw blurRad="38100" dist="38100" dir="2700000" algn="tl">
                <a:srgbClr val="000000">
                  <a:alpha val="43137"/>
                </a:srgbClr>
              </a:outerShdw>
            </a:effectLst>
            <a:latin typeface="Arial Black" pitchFamily="34" charset="0"/>
          </a:endParaRPr>
        </a:p>
      </dsp:txBody>
      <dsp:txXfrm>
        <a:off x="2223844" y="3118515"/>
        <a:ext cx="1190835" cy="1190835"/>
      </dsp:txXfrm>
    </dsp:sp>
    <dsp:sp modelId="{59818560-A43F-4FE2-A9A6-AA687B182E67}">
      <dsp:nvSpPr>
        <dsp:cNvPr id="0" name=""/>
        <dsp:cNvSpPr/>
      </dsp:nvSpPr>
      <dsp:spPr>
        <a:xfrm>
          <a:off x="1977214" y="1516249"/>
          <a:ext cx="1684095" cy="1684095"/>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smtClean="0">
              <a:effectLst>
                <a:outerShdw blurRad="38100" dist="38100" dir="2700000" algn="tl">
                  <a:srgbClr val="000000">
                    <a:alpha val="43137"/>
                  </a:srgbClr>
                </a:outerShdw>
              </a:effectLst>
              <a:latin typeface="Arial Black" pitchFamily="34" charset="0"/>
            </a:rPr>
            <a:t>и реализовать проекты.</a:t>
          </a:r>
          <a:endParaRPr lang="ru-RU" sz="1100" b="1" kern="1200" dirty="0">
            <a:effectLst>
              <a:outerShdw blurRad="38100" dist="38100" dir="2700000" algn="tl">
                <a:srgbClr val="000000">
                  <a:alpha val="43137"/>
                </a:srgbClr>
              </a:outerShdw>
            </a:effectLst>
            <a:latin typeface="Arial Black" pitchFamily="34" charset="0"/>
          </a:endParaRPr>
        </a:p>
      </dsp:txBody>
      <dsp:txXfrm>
        <a:off x="2223844" y="1762879"/>
        <a:ext cx="1190835" cy="1190835"/>
      </dsp:txXfrm>
    </dsp:sp>
    <dsp:sp modelId="{01E3F497-9CAD-4F31-AFD2-B44B663E4B9F}">
      <dsp:nvSpPr>
        <dsp:cNvPr id="0" name=""/>
        <dsp:cNvSpPr/>
      </dsp:nvSpPr>
      <dsp:spPr>
        <a:xfrm>
          <a:off x="2774037" y="419515"/>
          <a:ext cx="1684095" cy="1684095"/>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20.Желание добиться успеха.</a:t>
          </a:r>
          <a:endParaRPr lang="ru-RU" sz="1100" b="1" kern="1200" dirty="0">
            <a:effectLst>
              <a:outerShdw blurRad="38100" dist="38100" dir="2700000" algn="tl">
                <a:srgbClr val="000000">
                  <a:alpha val="43137"/>
                </a:srgbClr>
              </a:outerShdw>
            </a:effectLst>
          </a:endParaRPr>
        </a:p>
      </dsp:txBody>
      <dsp:txXfrm>
        <a:off x="3020667" y="666145"/>
        <a:ext cx="1190835" cy="11908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A8BD5-D2AF-4047-B49D-78BF044DFDF9}">
      <dsp:nvSpPr>
        <dsp:cNvPr id="0" name=""/>
        <dsp:cNvSpPr/>
      </dsp:nvSpPr>
      <dsp:spPr>
        <a:xfrm>
          <a:off x="2445595" y="603"/>
          <a:ext cx="3541217" cy="130067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latin typeface="Arial Black" pitchFamily="34" charset="0"/>
            </a:rPr>
            <a:t>- анализировать свои действия, самостоятельно принимать решения, прогнозируя их возможные последствия;</a:t>
          </a:r>
          <a:endParaRPr lang="ru-RU" sz="1200" b="1" kern="1200" dirty="0">
            <a:effectLst>
              <a:outerShdw blurRad="38100" dist="38100" dir="2700000" algn="tl">
                <a:srgbClr val="000000">
                  <a:alpha val="43137"/>
                </a:srgbClr>
              </a:outerShdw>
            </a:effectLst>
          </a:endParaRPr>
        </a:p>
      </dsp:txBody>
      <dsp:txXfrm>
        <a:off x="2964194" y="191083"/>
        <a:ext cx="2504019" cy="919719"/>
      </dsp:txXfrm>
    </dsp:sp>
    <dsp:sp modelId="{0E4BAB8D-1310-49BB-9E3D-DB229D0261C4}">
      <dsp:nvSpPr>
        <dsp:cNvPr id="0" name=""/>
        <dsp:cNvSpPr/>
      </dsp:nvSpPr>
      <dsp:spPr>
        <a:xfrm rot="1586098">
          <a:off x="5428083" y="1158295"/>
          <a:ext cx="500186" cy="43897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b="1" kern="1200">
            <a:effectLst>
              <a:outerShdw blurRad="38100" dist="38100" dir="2700000" algn="tl">
                <a:srgbClr val="000000">
                  <a:alpha val="43137"/>
                </a:srgbClr>
              </a:outerShdw>
            </a:effectLst>
          </a:endParaRPr>
        </a:p>
      </dsp:txBody>
      <dsp:txXfrm>
        <a:off x="5434968" y="1216777"/>
        <a:ext cx="368492" cy="263387"/>
      </dsp:txXfrm>
    </dsp:sp>
    <dsp:sp modelId="{5990FD8A-8095-4D22-92BE-C10EF82B41DC}">
      <dsp:nvSpPr>
        <dsp:cNvPr id="0" name=""/>
        <dsp:cNvSpPr/>
      </dsp:nvSpPr>
      <dsp:spPr>
        <a:xfrm>
          <a:off x="5841258" y="1367900"/>
          <a:ext cx="2250266" cy="130067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latin typeface="Arial Black" pitchFamily="34" charset="0"/>
            </a:rPr>
            <a:t>- отличаться мобильностью;</a:t>
          </a:r>
          <a:endParaRPr lang="ru-RU" sz="1200" b="1" kern="1200" dirty="0">
            <a:effectLst>
              <a:outerShdw blurRad="38100" dist="38100" dir="2700000" algn="tl">
                <a:srgbClr val="000000">
                  <a:alpha val="43137"/>
                </a:srgbClr>
              </a:outerShdw>
            </a:effectLst>
          </a:endParaRPr>
        </a:p>
      </dsp:txBody>
      <dsp:txXfrm>
        <a:off x="6170802" y="1558380"/>
        <a:ext cx="1591178" cy="919719"/>
      </dsp:txXfrm>
    </dsp:sp>
    <dsp:sp modelId="{366284CC-6FD2-4703-BCB2-BC177806AE86}">
      <dsp:nvSpPr>
        <dsp:cNvPr id="0" name=""/>
        <dsp:cNvSpPr/>
      </dsp:nvSpPr>
      <dsp:spPr>
        <a:xfrm rot="9186432">
          <a:off x="5299318" y="2485989"/>
          <a:ext cx="624062" cy="43897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b="1" kern="1200">
            <a:effectLst>
              <a:outerShdw blurRad="38100" dist="38100" dir="2700000" algn="tl">
                <a:srgbClr val="000000">
                  <a:alpha val="43137"/>
                </a:srgbClr>
              </a:outerShdw>
            </a:effectLst>
          </a:endParaRPr>
        </a:p>
      </dsp:txBody>
      <dsp:txXfrm rot="10800000">
        <a:off x="5423891" y="2544001"/>
        <a:ext cx="492368" cy="263387"/>
      </dsp:txXfrm>
    </dsp:sp>
    <dsp:sp modelId="{E5628E7F-82AF-49DD-B893-AB8FBEA19437}">
      <dsp:nvSpPr>
        <dsp:cNvPr id="0" name=""/>
        <dsp:cNvSpPr/>
      </dsp:nvSpPr>
      <dsp:spPr>
        <a:xfrm>
          <a:off x="3070578" y="2762717"/>
          <a:ext cx="2291251" cy="130067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latin typeface="Arial Black" pitchFamily="34" charset="0"/>
            </a:rPr>
            <a:t>- быть способны к сотрудничеству;</a:t>
          </a:r>
          <a:endParaRPr lang="ru-RU" sz="1200" b="1" kern="1200" dirty="0">
            <a:effectLst>
              <a:outerShdw blurRad="38100" dist="38100" dir="2700000" algn="tl">
                <a:srgbClr val="000000">
                  <a:alpha val="43137"/>
                </a:srgbClr>
              </a:outerShdw>
            </a:effectLst>
          </a:endParaRPr>
        </a:p>
      </dsp:txBody>
      <dsp:txXfrm>
        <a:off x="3406124" y="2953197"/>
        <a:ext cx="1620159" cy="919719"/>
      </dsp:txXfrm>
    </dsp:sp>
    <dsp:sp modelId="{BAAF3902-5069-422C-BCAC-85169759E105}">
      <dsp:nvSpPr>
        <dsp:cNvPr id="0" name=""/>
        <dsp:cNvSpPr/>
      </dsp:nvSpPr>
      <dsp:spPr>
        <a:xfrm rot="12459695">
          <a:off x="2663820" y="2522000"/>
          <a:ext cx="542299" cy="43897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b="1" kern="1200">
            <a:effectLst>
              <a:outerShdw blurRad="38100" dist="38100" dir="2700000" algn="tl">
                <a:srgbClr val="000000">
                  <a:alpha val="43137"/>
                </a:srgbClr>
              </a:outerShdw>
            </a:effectLst>
          </a:endParaRPr>
        </a:p>
      </dsp:txBody>
      <dsp:txXfrm rot="10800000">
        <a:off x="2787988" y="2640365"/>
        <a:ext cx="410605" cy="263387"/>
      </dsp:txXfrm>
    </dsp:sp>
    <dsp:sp modelId="{F725B88B-8526-4554-817B-DE93DCF7AB79}">
      <dsp:nvSpPr>
        <dsp:cNvPr id="0" name=""/>
        <dsp:cNvSpPr/>
      </dsp:nvSpPr>
      <dsp:spPr>
        <a:xfrm>
          <a:off x="206520" y="1367907"/>
          <a:ext cx="2697258" cy="1300679"/>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outerShdw blurRad="38100" dist="38100" dir="2700000" algn="tl">
                  <a:srgbClr val="000000">
                    <a:alpha val="43137"/>
                  </a:srgbClr>
                </a:outerShdw>
              </a:effectLst>
              <a:latin typeface="Arial Black" pitchFamily="34" charset="0"/>
            </a:rPr>
            <a:t>- обладать чувством ответственности за судьбу страны, ее социально-экономическое процветание.</a:t>
          </a:r>
          <a:endParaRPr lang="ru-RU" sz="1100" b="1" kern="1200" dirty="0">
            <a:effectLst>
              <a:outerShdw blurRad="38100" dist="38100" dir="2700000" algn="tl">
                <a:srgbClr val="000000">
                  <a:alpha val="43137"/>
                </a:srgbClr>
              </a:outerShdw>
            </a:effectLst>
          </a:endParaRPr>
        </a:p>
      </dsp:txBody>
      <dsp:txXfrm>
        <a:off x="601524" y="1558387"/>
        <a:ext cx="1907250" cy="919719"/>
      </dsp:txXfrm>
    </dsp:sp>
    <dsp:sp modelId="{E78377C9-4063-43E5-91DF-94CBD8E5C90D}">
      <dsp:nvSpPr>
        <dsp:cNvPr id="0" name=""/>
        <dsp:cNvSpPr/>
      </dsp:nvSpPr>
      <dsp:spPr>
        <a:xfrm rot="19968298">
          <a:off x="2610589" y="1147994"/>
          <a:ext cx="422159" cy="43897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b="1" kern="1200">
            <a:effectLst>
              <a:outerShdw blurRad="38100" dist="38100" dir="2700000" algn="tl">
                <a:srgbClr val="000000">
                  <a:alpha val="43137"/>
                </a:srgbClr>
              </a:outerShdw>
            </a:effectLst>
          </a:endParaRPr>
        </a:p>
      </dsp:txBody>
      <dsp:txXfrm>
        <a:off x="2617589" y="1264730"/>
        <a:ext cx="295511" cy="2633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CB2E5-F4B4-4E27-AC03-C057D771F49D}">
      <dsp:nvSpPr>
        <dsp:cNvPr id="0" name=""/>
        <dsp:cNvSpPr/>
      </dsp:nvSpPr>
      <dsp:spPr>
        <a:xfrm>
          <a:off x="0" y="5363370"/>
          <a:ext cx="6912768" cy="37050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effectLst>
                <a:outerShdw blurRad="38100" dist="38100" dir="2700000" algn="tl">
                  <a:srgbClr val="000000">
                    <a:alpha val="43137"/>
                  </a:srgbClr>
                </a:outerShdw>
              </a:effectLst>
            </a:rPr>
            <a:t>урок должен быть добрым.</a:t>
          </a:r>
          <a:endParaRPr lang="ru-RU" sz="1400" b="1" kern="1200" dirty="0">
            <a:solidFill>
              <a:schemeClr val="tx1"/>
            </a:solidFill>
            <a:effectLst>
              <a:outerShdw blurRad="38100" dist="38100" dir="2700000" algn="tl">
                <a:srgbClr val="000000">
                  <a:alpha val="43137"/>
                </a:srgbClr>
              </a:outerShdw>
            </a:effectLst>
          </a:endParaRPr>
        </a:p>
      </dsp:txBody>
      <dsp:txXfrm>
        <a:off x="0" y="5363370"/>
        <a:ext cx="6912768" cy="370501"/>
      </dsp:txXfrm>
    </dsp:sp>
    <dsp:sp modelId="{7F7BDD65-FC87-41F6-847F-FD963FA0B40A}">
      <dsp:nvSpPr>
        <dsp:cNvPr id="0" name=""/>
        <dsp:cNvSpPr/>
      </dsp:nvSpPr>
      <dsp:spPr>
        <a:xfrm rot="10800000">
          <a:off x="0" y="4799096"/>
          <a:ext cx="6912768" cy="569831"/>
        </a:xfrm>
        <a:prstGeom prst="upArrowCallout">
          <a:avLst/>
        </a:prstGeom>
        <a:gradFill rotWithShape="0">
          <a:gsLst>
            <a:gs pos="0">
              <a:schemeClr val="accent5">
                <a:hueOff val="-1342303"/>
                <a:satOff val="73"/>
                <a:lumOff val="-3682"/>
                <a:alphaOff val="0"/>
                <a:shade val="51000"/>
                <a:satMod val="130000"/>
              </a:schemeClr>
            </a:gs>
            <a:gs pos="80000">
              <a:schemeClr val="accent5">
                <a:hueOff val="-1342303"/>
                <a:satOff val="73"/>
                <a:lumOff val="-3682"/>
                <a:alphaOff val="0"/>
                <a:shade val="93000"/>
                <a:satMod val="130000"/>
              </a:schemeClr>
            </a:gs>
            <a:gs pos="100000">
              <a:schemeClr val="accent5">
                <a:hueOff val="-1342303"/>
                <a:satOff val="73"/>
                <a:lumOff val="-36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smtClean="0">
              <a:solidFill>
                <a:schemeClr val="tx1"/>
              </a:solidFill>
              <a:effectLst>
                <a:outerShdw blurRad="38100" dist="38100" dir="2700000" algn="tl">
                  <a:srgbClr val="000000">
                    <a:alpha val="43137"/>
                  </a:srgbClr>
                </a:outerShdw>
              </a:effectLst>
            </a:rPr>
            <a:t>планирование обратной связи;</a:t>
          </a:r>
          <a:endParaRPr lang="ru-RU" sz="1400" b="1" kern="1200" dirty="0">
            <a:solidFill>
              <a:schemeClr val="tx1"/>
            </a:solidFill>
            <a:effectLst>
              <a:outerShdw blurRad="38100" dist="38100" dir="2700000" algn="tl">
                <a:srgbClr val="000000">
                  <a:alpha val="43137"/>
                </a:srgbClr>
              </a:outerShdw>
            </a:effectLst>
          </a:endParaRPr>
        </a:p>
      </dsp:txBody>
      <dsp:txXfrm rot="10800000">
        <a:off x="0" y="4799096"/>
        <a:ext cx="6912768" cy="370259"/>
      </dsp:txXfrm>
    </dsp:sp>
    <dsp:sp modelId="{0B19B8C8-D621-40AE-A8B5-55996D5B0B99}">
      <dsp:nvSpPr>
        <dsp:cNvPr id="0" name=""/>
        <dsp:cNvSpPr/>
      </dsp:nvSpPr>
      <dsp:spPr>
        <a:xfrm rot="10800000">
          <a:off x="0" y="4234822"/>
          <a:ext cx="6912768" cy="569831"/>
        </a:xfrm>
        <a:prstGeom prst="upArrowCallout">
          <a:avLst/>
        </a:prstGeom>
        <a:gradFill rotWithShape="0">
          <a:gsLst>
            <a:gs pos="0">
              <a:schemeClr val="accent5">
                <a:hueOff val="-2684606"/>
                <a:satOff val="146"/>
                <a:lumOff val="-7364"/>
                <a:alphaOff val="0"/>
                <a:shade val="51000"/>
                <a:satMod val="130000"/>
              </a:schemeClr>
            </a:gs>
            <a:gs pos="80000">
              <a:schemeClr val="accent5">
                <a:hueOff val="-2684606"/>
                <a:satOff val="146"/>
                <a:lumOff val="-7364"/>
                <a:alphaOff val="0"/>
                <a:shade val="93000"/>
                <a:satMod val="130000"/>
              </a:schemeClr>
            </a:gs>
            <a:gs pos="100000">
              <a:schemeClr val="accent5">
                <a:hueOff val="-2684606"/>
                <a:satOff val="146"/>
                <a:lumOff val="-73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effectLst>
                <a:outerShdw blurRad="38100" dist="38100" dir="2700000" algn="tl">
                  <a:srgbClr val="000000">
                    <a:alpha val="43137"/>
                  </a:srgbClr>
                </a:outerShdw>
              </a:effectLst>
            </a:rPr>
            <a:t>умение демонстрировать методическое искусство учителя;</a:t>
          </a:r>
          <a:endParaRPr lang="ru-RU" sz="1400" b="1" kern="1200" dirty="0">
            <a:solidFill>
              <a:schemeClr val="tx1"/>
            </a:solidFill>
            <a:effectLst>
              <a:outerShdw blurRad="38100" dist="38100" dir="2700000" algn="tl">
                <a:srgbClr val="000000">
                  <a:alpha val="43137"/>
                </a:srgbClr>
              </a:outerShdw>
            </a:effectLst>
          </a:endParaRPr>
        </a:p>
      </dsp:txBody>
      <dsp:txXfrm rot="10800000">
        <a:off x="0" y="4234822"/>
        <a:ext cx="6912768" cy="370259"/>
      </dsp:txXfrm>
    </dsp:sp>
    <dsp:sp modelId="{29B3C83B-794D-45EE-9BB7-7E815768CD8F}">
      <dsp:nvSpPr>
        <dsp:cNvPr id="0" name=""/>
        <dsp:cNvSpPr/>
      </dsp:nvSpPr>
      <dsp:spPr>
        <a:xfrm rot="10800000">
          <a:off x="0" y="3670548"/>
          <a:ext cx="6912768" cy="569831"/>
        </a:xfrm>
        <a:prstGeom prst="upArrowCallout">
          <a:avLst/>
        </a:prstGeom>
        <a:gradFill rotWithShape="0">
          <a:gsLst>
            <a:gs pos="0">
              <a:schemeClr val="accent5">
                <a:hueOff val="-4026909"/>
                <a:satOff val="218"/>
                <a:lumOff val="-11046"/>
                <a:alphaOff val="0"/>
                <a:shade val="51000"/>
                <a:satMod val="130000"/>
              </a:schemeClr>
            </a:gs>
            <a:gs pos="80000">
              <a:schemeClr val="accent5">
                <a:hueOff val="-4026909"/>
                <a:satOff val="218"/>
                <a:lumOff val="-11046"/>
                <a:alphaOff val="0"/>
                <a:shade val="93000"/>
                <a:satMod val="130000"/>
              </a:schemeClr>
            </a:gs>
            <a:gs pos="100000">
              <a:schemeClr val="accent5">
                <a:hueOff val="-4026909"/>
                <a:satOff val="218"/>
                <a:lumOff val="-110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effectLst>
                <a:outerShdw blurRad="38100" dist="38100" dir="2700000" algn="tl">
                  <a:srgbClr val="000000">
                    <a:alpha val="43137"/>
                  </a:srgbClr>
                </a:outerShdw>
              </a:effectLst>
            </a:rPr>
            <a:t>учет уровня и возможностей учащихся, в котором учтены такие аспекты, как профиль класса, стремление учащихся, настроение детей;</a:t>
          </a:r>
          <a:endParaRPr lang="ru-RU" sz="1400" b="1" kern="1200" dirty="0">
            <a:solidFill>
              <a:schemeClr val="tx1"/>
            </a:solidFill>
            <a:effectLst>
              <a:outerShdw blurRad="38100" dist="38100" dir="2700000" algn="tl">
                <a:srgbClr val="000000">
                  <a:alpha val="43137"/>
                </a:srgbClr>
              </a:outerShdw>
            </a:effectLst>
          </a:endParaRPr>
        </a:p>
      </dsp:txBody>
      <dsp:txXfrm rot="10800000">
        <a:off x="0" y="3670548"/>
        <a:ext cx="6912768" cy="370259"/>
      </dsp:txXfrm>
    </dsp:sp>
    <dsp:sp modelId="{B19F3438-B266-4DE2-AC56-59842050D441}">
      <dsp:nvSpPr>
        <dsp:cNvPr id="0" name=""/>
        <dsp:cNvSpPr/>
      </dsp:nvSpPr>
      <dsp:spPr>
        <a:xfrm rot="10800000">
          <a:off x="0" y="3106274"/>
          <a:ext cx="6912768" cy="569831"/>
        </a:xfrm>
        <a:prstGeom prst="upArrowCallout">
          <a:avLst/>
        </a:prstGeom>
        <a:gradFill rotWithShape="0">
          <a:gsLst>
            <a:gs pos="0">
              <a:schemeClr val="accent5">
                <a:hueOff val="-5369211"/>
                <a:satOff val="291"/>
                <a:lumOff val="-14728"/>
                <a:alphaOff val="0"/>
                <a:shade val="51000"/>
                <a:satMod val="130000"/>
              </a:schemeClr>
            </a:gs>
            <a:gs pos="80000">
              <a:schemeClr val="accent5">
                <a:hueOff val="-5369211"/>
                <a:satOff val="291"/>
                <a:lumOff val="-14728"/>
                <a:alphaOff val="0"/>
                <a:shade val="93000"/>
                <a:satMod val="130000"/>
              </a:schemeClr>
            </a:gs>
            <a:gs pos="100000">
              <a:schemeClr val="accent5">
                <a:hueOff val="-5369211"/>
                <a:satOff val="291"/>
                <a:lumOff val="-147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effectLst>
                <a:outerShdw blurRad="38100" dist="38100" dir="2700000" algn="tl">
                  <a:srgbClr val="000000">
                    <a:alpha val="43137"/>
                  </a:srgbClr>
                </a:outerShdw>
              </a:effectLst>
            </a:rPr>
            <a:t>в центре внимания урока – дети;</a:t>
          </a:r>
          <a:endParaRPr lang="ru-RU" sz="1400" b="1" kern="1200" dirty="0">
            <a:solidFill>
              <a:schemeClr val="tx1"/>
            </a:solidFill>
            <a:effectLst>
              <a:outerShdw blurRad="38100" dist="38100" dir="2700000" algn="tl">
                <a:srgbClr val="000000">
                  <a:alpha val="43137"/>
                </a:srgbClr>
              </a:outerShdw>
            </a:effectLst>
          </a:endParaRPr>
        </a:p>
      </dsp:txBody>
      <dsp:txXfrm rot="10800000">
        <a:off x="0" y="3106274"/>
        <a:ext cx="6912768" cy="370259"/>
      </dsp:txXfrm>
    </dsp:sp>
    <dsp:sp modelId="{E2B96BAC-4AD6-4F26-A60F-DFE4F8497682}">
      <dsp:nvSpPr>
        <dsp:cNvPr id="0" name=""/>
        <dsp:cNvSpPr/>
      </dsp:nvSpPr>
      <dsp:spPr>
        <a:xfrm rot="10800000">
          <a:off x="0" y="2541999"/>
          <a:ext cx="6912768" cy="569831"/>
        </a:xfrm>
        <a:prstGeom prst="upArrowCallout">
          <a:avLst/>
        </a:prstGeom>
        <a:gradFill rotWithShape="0">
          <a:gsLst>
            <a:gs pos="0">
              <a:schemeClr val="accent5">
                <a:hueOff val="-6711514"/>
                <a:satOff val="364"/>
                <a:lumOff val="-18409"/>
                <a:alphaOff val="0"/>
                <a:shade val="51000"/>
                <a:satMod val="130000"/>
              </a:schemeClr>
            </a:gs>
            <a:gs pos="80000">
              <a:schemeClr val="accent5">
                <a:hueOff val="-6711514"/>
                <a:satOff val="364"/>
                <a:lumOff val="-18409"/>
                <a:alphaOff val="0"/>
                <a:shade val="93000"/>
                <a:satMod val="130000"/>
              </a:schemeClr>
            </a:gs>
            <a:gs pos="100000">
              <a:schemeClr val="accent5">
                <a:hueOff val="-6711514"/>
                <a:satOff val="364"/>
                <a:lumOff val="-184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effectLst>
                <a:outerShdw blurRad="38100" dist="38100" dir="2700000" algn="tl">
                  <a:srgbClr val="000000">
                    <a:alpha val="43137"/>
                  </a:srgbClr>
                </a:outerShdw>
              </a:effectLst>
            </a:rPr>
            <a:t>время-сбережение и здоровье-сбережение;</a:t>
          </a:r>
          <a:endParaRPr lang="ru-RU" sz="1400" b="1" kern="1200" dirty="0">
            <a:solidFill>
              <a:schemeClr val="tx1"/>
            </a:solidFill>
            <a:effectLst>
              <a:outerShdw blurRad="38100" dist="38100" dir="2700000" algn="tl">
                <a:srgbClr val="000000">
                  <a:alpha val="43137"/>
                </a:srgbClr>
              </a:outerShdw>
            </a:effectLst>
          </a:endParaRPr>
        </a:p>
      </dsp:txBody>
      <dsp:txXfrm rot="10800000">
        <a:off x="0" y="2541999"/>
        <a:ext cx="6912768" cy="370259"/>
      </dsp:txXfrm>
    </dsp:sp>
    <dsp:sp modelId="{F9B901A9-ECED-465A-A036-C6BBD19338DB}">
      <dsp:nvSpPr>
        <dsp:cNvPr id="0" name=""/>
        <dsp:cNvSpPr/>
      </dsp:nvSpPr>
      <dsp:spPr>
        <a:xfrm rot="10800000">
          <a:off x="0" y="1977725"/>
          <a:ext cx="6912768" cy="569831"/>
        </a:xfrm>
        <a:prstGeom prst="upArrowCallout">
          <a:avLst/>
        </a:prstGeom>
        <a:gradFill rotWithShape="0">
          <a:gsLst>
            <a:gs pos="0">
              <a:schemeClr val="accent5">
                <a:hueOff val="-8053817"/>
                <a:satOff val="437"/>
                <a:lumOff val="-22091"/>
                <a:alphaOff val="0"/>
                <a:shade val="51000"/>
                <a:satMod val="130000"/>
              </a:schemeClr>
            </a:gs>
            <a:gs pos="80000">
              <a:schemeClr val="accent5">
                <a:hueOff val="-8053817"/>
                <a:satOff val="437"/>
                <a:lumOff val="-22091"/>
                <a:alphaOff val="0"/>
                <a:shade val="93000"/>
                <a:satMod val="130000"/>
              </a:schemeClr>
            </a:gs>
            <a:gs pos="100000">
              <a:schemeClr val="accent5">
                <a:hueOff val="-8053817"/>
                <a:satOff val="437"/>
                <a:lumOff val="-220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effectLst>
                <a:outerShdw blurRad="38100" dist="38100" dir="2700000" algn="tl">
                  <a:srgbClr val="000000">
                    <a:alpha val="43137"/>
                  </a:srgbClr>
                </a:outerShdw>
              </a:effectLst>
            </a:rPr>
            <a:t>минимум репродукции и максимум творчества и сотворчества;</a:t>
          </a:r>
          <a:endParaRPr lang="ru-RU" sz="1400" b="1" kern="1200" dirty="0">
            <a:solidFill>
              <a:schemeClr val="tx1"/>
            </a:solidFill>
            <a:effectLst>
              <a:outerShdw blurRad="38100" dist="38100" dir="2700000" algn="tl">
                <a:srgbClr val="000000">
                  <a:alpha val="43137"/>
                </a:srgbClr>
              </a:outerShdw>
            </a:effectLst>
          </a:endParaRPr>
        </a:p>
      </dsp:txBody>
      <dsp:txXfrm rot="10800000">
        <a:off x="0" y="1977725"/>
        <a:ext cx="6912768" cy="370259"/>
      </dsp:txXfrm>
    </dsp:sp>
    <dsp:sp modelId="{FE8048EC-01B1-4F8E-8013-6388658AF99B}">
      <dsp:nvSpPr>
        <dsp:cNvPr id="0" name=""/>
        <dsp:cNvSpPr/>
      </dsp:nvSpPr>
      <dsp:spPr>
        <a:xfrm rot="10800000">
          <a:off x="0" y="1413451"/>
          <a:ext cx="6912768" cy="569831"/>
        </a:xfrm>
        <a:prstGeom prst="upArrowCallout">
          <a:avLst/>
        </a:prstGeom>
        <a:gradFill rotWithShape="0">
          <a:gsLst>
            <a:gs pos="0">
              <a:schemeClr val="accent5">
                <a:hueOff val="-9396119"/>
                <a:satOff val="509"/>
                <a:lumOff val="-25773"/>
                <a:alphaOff val="0"/>
                <a:shade val="51000"/>
                <a:satMod val="130000"/>
              </a:schemeClr>
            </a:gs>
            <a:gs pos="80000">
              <a:schemeClr val="accent5">
                <a:hueOff val="-9396119"/>
                <a:satOff val="509"/>
                <a:lumOff val="-25773"/>
                <a:alphaOff val="0"/>
                <a:shade val="93000"/>
                <a:satMod val="130000"/>
              </a:schemeClr>
            </a:gs>
            <a:gs pos="100000">
              <a:schemeClr val="accent5">
                <a:hueOff val="-9396119"/>
                <a:satOff val="509"/>
                <a:lumOff val="-257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effectLst>
                <a:outerShdw blurRad="38100" dist="38100" dir="2700000" algn="tl">
                  <a:srgbClr val="000000">
                    <a:alpha val="43137"/>
                  </a:srgbClr>
                </a:outerShdw>
              </a:effectLst>
            </a:rPr>
            <a:t>вывод делают сами учащиеся;</a:t>
          </a:r>
          <a:endParaRPr lang="ru-RU" sz="1400" b="1" kern="1200" dirty="0">
            <a:solidFill>
              <a:schemeClr val="tx1"/>
            </a:solidFill>
            <a:effectLst>
              <a:outerShdw blurRad="38100" dist="38100" dir="2700000" algn="tl">
                <a:srgbClr val="000000">
                  <a:alpha val="43137"/>
                </a:srgbClr>
              </a:outerShdw>
            </a:effectLst>
          </a:endParaRPr>
        </a:p>
      </dsp:txBody>
      <dsp:txXfrm rot="10800000">
        <a:off x="0" y="1413451"/>
        <a:ext cx="6912768" cy="370259"/>
      </dsp:txXfrm>
    </dsp:sp>
    <dsp:sp modelId="{D41E7EA7-B34F-49D7-8385-A268537AD565}">
      <dsp:nvSpPr>
        <dsp:cNvPr id="0" name=""/>
        <dsp:cNvSpPr/>
      </dsp:nvSpPr>
      <dsp:spPr>
        <a:xfrm rot="10800000">
          <a:off x="0" y="849177"/>
          <a:ext cx="6912768" cy="569831"/>
        </a:xfrm>
        <a:prstGeom prst="upArrowCallout">
          <a:avLst/>
        </a:prstGeom>
        <a:gradFill rotWithShape="0">
          <a:gsLst>
            <a:gs pos="0">
              <a:schemeClr val="accent5">
                <a:hueOff val="-10738423"/>
                <a:satOff val="582"/>
                <a:lumOff val="-29455"/>
                <a:alphaOff val="0"/>
                <a:shade val="51000"/>
                <a:satMod val="130000"/>
              </a:schemeClr>
            </a:gs>
            <a:gs pos="80000">
              <a:schemeClr val="accent5">
                <a:hueOff val="-10738423"/>
                <a:satOff val="582"/>
                <a:lumOff val="-29455"/>
                <a:alphaOff val="0"/>
                <a:shade val="93000"/>
                <a:satMod val="130000"/>
              </a:schemeClr>
            </a:gs>
            <a:gs pos="100000">
              <a:schemeClr val="accent5">
                <a:hueOff val="-10738423"/>
                <a:satOff val="582"/>
                <a:lumOff val="-294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effectLst>
                <a:outerShdw blurRad="38100" dist="38100" dir="2700000" algn="tl">
                  <a:srgbClr val="000000">
                    <a:alpha val="43137"/>
                  </a:srgbClr>
                </a:outerShdw>
              </a:effectLst>
            </a:rPr>
            <a:t>учитель организует проблемные и поисковые ситуации, активизирует деятельность учащихся;</a:t>
          </a:r>
          <a:endParaRPr lang="ru-RU" sz="1400" b="1" kern="1200" dirty="0">
            <a:solidFill>
              <a:schemeClr val="tx1"/>
            </a:solidFill>
            <a:effectLst>
              <a:outerShdw blurRad="38100" dist="38100" dir="2700000" algn="tl">
                <a:srgbClr val="000000">
                  <a:alpha val="43137"/>
                </a:srgbClr>
              </a:outerShdw>
            </a:effectLst>
          </a:endParaRPr>
        </a:p>
      </dsp:txBody>
      <dsp:txXfrm rot="10800000">
        <a:off x="0" y="849177"/>
        <a:ext cx="6912768" cy="370259"/>
      </dsp:txXfrm>
    </dsp:sp>
    <dsp:sp modelId="{F1DEE1ED-EA39-4A6D-9782-30AE9C0C7CF4}">
      <dsp:nvSpPr>
        <dsp:cNvPr id="0" name=""/>
        <dsp:cNvSpPr/>
      </dsp:nvSpPr>
      <dsp:spPr>
        <a:xfrm rot="10800000">
          <a:off x="0" y="3651"/>
          <a:ext cx="6912768" cy="851083"/>
        </a:xfrm>
        <a:prstGeom prst="upArrowCallout">
          <a:avLst/>
        </a:prstGeom>
        <a:gradFill rotWithShape="0">
          <a:gsLst>
            <a:gs pos="0">
              <a:schemeClr val="accent5">
                <a:hueOff val="-12080725"/>
                <a:satOff val="655"/>
                <a:lumOff val="-33137"/>
                <a:alphaOff val="0"/>
                <a:shade val="51000"/>
                <a:satMod val="130000"/>
              </a:schemeClr>
            </a:gs>
            <a:gs pos="80000">
              <a:schemeClr val="accent5">
                <a:hueOff val="-12080725"/>
                <a:satOff val="655"/>
                <a:lumOff val="-33137"/>
                <a:alphaOff val="0"/>
                <a:shade val="93000"/>
                <a:satMod val="130000"/>
              </a:schemeClr>
            </a:gs>
            <a:gs pos="100000">
              <a:schemeClr val="accent5">
                <a:hueOff val="-12080725"/>
                <a:satOff val="655"/>
                <a:lumOff val="-331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effectLst>
                <a:outerShdw blurRad="38100" dist="38100" dir="2700000" algn="tl">
                  <a:srgbClr val="000000">
                    <a:alpha val="43137"/>
                  </a:srgbClr>
                </a:outerShdw>
              </a:effectLst>
            </a:rPr>
            <a:t>урок должен быть проблемным и развивающим: учитель сам нацеливается на сотрудничество с учениками и умеет направлять учеников на сотрудничество с учителем и одноклассниками;</a:t>
          </a:r>
          <a:endParaRPr lang="ru-RU" sz="1400" b="1" kern="1200" dirty="0">
            <a:solidFill>
              <a:schemeClr val="tx1"/>
            </a:solidFill>
            <a:effectLst>
              <a:outerShdw blurRad="38100" dist="38100" dir="2700000" algn="tl">
                <a:srgbClr val="000000">
                  <a:alpha val="43137"/>
                </a:srgbClr>
              </a:outerShdw>
            </a:effectLst>
          </a:endParaRPr>
        </a:p>
      </dsp:txBody>
      <dsp:txXfrm rot="10800000">
        <a:off x="0" y="3651"/>
        <a:ext cx="6912768" cy="5530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922BD-6EBA-451B-B81F-062F00ED115E}">
      <dsp:nvSpPr>
        <dsp:cNvPr id="0" name=""/>
        <dsp:cNvSpPr/>
      </dsp:nvSpPr>
      <dsp:spPr>
        <a:xfrm>
          <a:off x="2909122" y="1897"/>
          <a:ext cx="4363684" cy="1027101"/>
        </a:xfrm>
        <a:prstGeom prst="rightArrow">
          <a:avLst>
            <a:gd name="adj1" fmla="val 75000"/>
            <a:gd name="adj2" fmla="val 5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200" b="1" u="none" kern="1200" dirty="0" smtClean="0">
              <a:effectLst>
                <a:outerShdw blurRad="38100" dist="38100" dir="2700000" algn="tl">
                  <a:srgbClr val="000000">
                    <a:alpha val="43137"/>
                  </a:srgbClr>
                </a:outerShdw>
              </a:effectLst>
            </a:rPr>
            <a:t>это традиционный (комбинированный) урок, лекция, экскурсия, исследовательская работа, учебный и трудовой практикум. Имеет целью изучение и первичное закрепление новых знаний.</a:t>
          </a:r>
        </a:p>
        <a:p>
          <a:pPr marL="285750" lvl="1" indent="0" algn="l" defTabSz="2889250">
            <a:lnSpc>
              <a:spcPct val="90000"/>
            </a:lnSpc>
            <a:spcBef>
              <a:spcPct val="0"/>
            </a:spcBef>
            <a:spcAft>
              <a:spcPct val="15000"/>
            </a:spcAft>
            <a:buChar char="••"/>
          </a:pPr>
          <a:endParaRPr lang="ru-RU" sz="1200" b="1" u="none" kern="1200" dirty="0">
            <a:effectLst>
              <a:outerShdw blurRad="38100" dist="38100" dir="2700000" algn="tl">
                <a:srgbClr val="000000">
                  <a:alpha val="43137"/>
                </a:srgbClr>
              </a:outerShdw>
            </a:effectLst>
          </a:endParaRPr>
        </a:p>
      </dsp:txBody>
      <dsp:txXfrm>
        <a:off x="2909122" y="130285"/>
        <a:ext cx="3978521" cy="770325"/>
      </dsp:txXfrm>
    </dsp:sp>
    <dsp:sp modelId="{6E3D5043-3726-4FC0-B367-F728AEC7F217}">
      <dsp:nvSpPr>
        <dsp:cNvPr id="0" name=""/>
        <dsp:cNvSpPr/>
      </dsp:nvSpPr>
      <dsp:spPr>
        <a:xfrm>
          <a:off x="0" y="1897"/>
          <a:ext cx="2909122" cy="102710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u="none" kern="1200" dirty="0" smtClean="0">
              <a:effectLst>
                <a:outerShdw blurRad="38100" dist="38100" dir="2700000" algn="tl">
                  <a:srgbClr val="000000">
                    <a:alpha val="43137"/>
                  </a:srgbClr>
                </a:outerShdw>
              </a:effectLst>
            </a:rPr>
            <a:t>Урок изучения нового  </a:t>
          </a:r>
          <a:endParaRPr lang="ru-RU" sz="1600" b="1" u="none" kern="1200" dirty="0">
            <a:effectLst>
              <a:outerShdw blurRad="38100" dist="38100" dir="2700000" algn="tl">
                <a:srgbClr val="000000">
                  <a:alpha val="43137"/>
                </a:srgbClr>
              </a:outerShdw>
            </a:effectLst>
          </a:endParaRPr>
        </a:p>
      </dsp:txBody>
      <dsp:txXfrm>
        <a:off x="50139" y="52036"/>
        <a:ext cx="2808844" cy="926823"/>
      </dsp:txXfrm>
    </dsp:sp>
    <dsp:sp modelId="{12C0121D-BBEA-432B-96EA-332A0915E747}">
      <dsp:nvSpPr>
        <dsp:cNvPr id="0" name=""/>
        <dsp:cNvSpPr/>
      </dsp:nvSpPr>
      <dsp:spPr>
        <a:xfrm>
          <a:off x="2909122" y="1131708"/>
          <a:ext cx="4363684" cy="1027101"/>
        </a:xfrm>
        <a:prstGeom prst="rightArrow">
          <a:avLst>
            <a:gd name="adj1" fmla="val 75000"/>
            <a:gd name="adj2" fmla="val 5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200" b="1" u="none" kern="1200" dirty="0" smtClean="0">
              <a:effectLst>
                <a:outerShdw blurRad="38100" dist="38100" dir="2700000" algn="tl">
                  <a:srgbClr val="000000">
                    <a:alpha val="43137"/>
                  </a:srgbClr>
                </a:outerShdw>
              </a:effectLst>
            </a:rPr>
            <a:t>это практикум, экскурсия, лабораторная работа, собеседование, консультация. Имеет целью выработку умений по применению знаний.</a:t>
          </a:r>
        </a:p>
        <a:p>
          <a:pPr marL="57150" lvl="1" indent="0" algn="l" defTabSz="488950">
            <a:lnSpc>
              <a:spcPct val="90000"/>
            </a:lnSpc>
            <a:spcBef>
              <a:spcPct val="0"/>
            </a:spcBef>
            <a:spcAft>
              <a:spcPct val="15000"/>
            </a:spcAft>
            <a:buChar char="••"/>
          </a:pPr>
          <a:endParaRPr lang="ru-RU" sz="1200" b="1" u="none" kern="1200" dirty="0">
            <a:effectLst>
              <a:outerShdw blurRad="38100" dist="38100" dir="2700000" algn="tl">
                <a:srgbClr val="000000">
                  <a:alpha val="43137"/>
                </a:srgbClr>
              </a:outerShdw>
            </a:effectLst>
          </a:endParaRPr>
        </a:p>
      </dsp:txBody>
      <dsp:txXfrm>
        <a:off x="2909122" y="1260096"/>
        <a:ext cx="3978521" cy="770325"/>
      </dsp:txXfrm>
    </dsp:sp>
    <dsp:sp modelId="{5776ED79-8E95-48E6-9F66-F48B1E776AF5}">
      <dsp:nvSpPr>
        <dsp:cNvPr id="0" name=""/>
        <dsp:cNvSpPr/>
      </dsp:nvSpPr>
      <dsp:spPr>
        <a:xfrm>
          <a:off x="0" y="1131708"/>
          <a:ext cx="2909122" cy="102710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u="none" kern="1200" dirty="0" smtClean="0">
              <a:effectLst>
                <a:outerShdw blurRad="38100" dist="38100" dir="2700000" algn="tl">
                  <a:srgbClr val="000000">
                    <a:alpha val="43137"/>
                  </a:srgbClr>
                </a:outerShdw>
              </a:effectLst>
            </a:rPr>
            <a:t>Урок закрепления знаний  </a:t>
          </a:r>
          <a:endParaRPr lang="ru-RU" sz="1600" b="1" u="none" kern="1200" dirty="0">
            <a:effectLst>
              <a:outerShdw blurRad="38100" dist="38100" dir="2700000" algn="tl">
                <a:srgbClr val="000000">
                  <a:alpha val="43137"/>
                </a:srgbClr>
              </a:outerShdw>
            </a:effectLst>
          </a:endParaRPr>
        </a:p>
      </dsp:txBody>
      <dsp:txXfrm>
        <a:off x="50139" y="1181847"/>
        <a:ext cx="2808844" cy="926823"/>
      </dsp:txXfrm>
    </dsp:sp>
    <dsp:sp modelId="{44238028-E4F8-4C35-B71A-9D84E330381A}">
      <dsp:nvSpPr>
        <dsp:cNvPr id="0" name=""/>
        <dsp:cNvSpPr/>
      </dsp:nvSpPr>
      <dsp:spPr>
        <a:xfrm>
          <a:off x="2909122" y="2261520"/>
          <a:ext cx="4363684" cy="1027101"/>
        </a:xfrm>
        <a:prstGeom prst="rightArrow">
          <a:avLst>
            <a:gd name="adj1" fmla="val 75000"/>
            <a:gd name="adj2" fmla="val 5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200" b="1" u="none" kern="1200" dirty="0" smtClean="0">
              <a:effectLst>
                <a:outerShdw blurRad="38100" dist="38100" dir="2700000" algn="tl">
                  <a:srgbClr val="000000">
                    <a:alpha val="43137"/>
                  </a:srgbClr>
                </a:outerShdw>
              </a:effectLst>
            </a:rPr>
            <a:t>это практикум, лабораторная работа, семинар и т.д. Имеет целью выработку умений самостоятельно применять знания в комплексе, в новых условиях.</a:t>
          </a:r>
        </a:p>
        <a:p>
          <a:pPr marL="57150" lvl="1" indent="0" algn="l" defTabSz="488950">
            <a:lnSpc>
              <a:spcPct val="90000"/>
            </a:lnSpc>
            <a:spcBef>
              <a:spcPct val="0"/>
            </a:spcBef>
            <a:spcAft>
              <a:spcPct val="15000"/>
            </a:spcAft>
            <a:buChar char="••"/>
          </a:pPr>
          <a:endParaRPr lang="ru-RU" sz="1200" b="1" u="none" kern="1200" dirty="0">
            <a:effectLst>
              <a:outerShdw blurRad="38100" dist="38100" dir="2700000" algn="tl">
                <a:srgbClr val="000000">
                  <a:alpha val="43137"/>
                </a:srgbClr>
              </a:outerShdw>
            </a:effectLst>
          </a:endParaRPr>
        </a:p>
      </dsp:txBody>
      <dsp:txXfrm>
        <a:off x="2909122" y="2389908"/>
        <a:ext cx="3978521" cy="770325"/>
      </dsp:txXfrm>
    </dsp:sp>
    <dsp:sp modelId="{4F192285-37CA-4993-AFA2-40E8951F3F4C}">
      <dsp:nvSpPr>
        <dsp:cNvPr id="0" name=""/>
        <dsp:cNvSpPr/>
      </dsp:nvSpPr>
      <dsp:spPr>
        <a:xfrm>
          <a:off x="0" y="2261520"/>
          <a:ext cx="2909122" cy="102710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u="none" kern="1200" dirty="0" smtClean="0">
              <a:effectLst>
                <a:outerShdw blurRad="38100" dist="38100" dir="2700000" algn="tl">
                  <a:srgbClr val="000000">
                    <a:alpha val="43137"/>
                  </a:srgbClr>
                </a:outerShdw>
              </a:effectLst>
            </a:rPr>
            <a:t>Урок комплексного применения знаний  </a:t>
          </a:r>
          <a:endParaRPr lang="ru-RU" sz="1600" b="1" u="none" kern="1200" dirty="0">
            <a:effectLst>
              <a:outerShdw blurRad="38100" dist="38100" dir="2700000" algn="tl">
                <a:srgbClr val="000000">
                  <a:alpha val="43137"/>
                </a:srgbClr>
              </a:outerShdw>
            </a:effectLst>
          </a:endParaRPr>
        </a:p>
      </dsp:txBody>
      <dsp:txXfrm>
        <a:off x="50139" y="2311659"/>
        <a:ext cx="2808844" cy="926823"/>
      </dsp:txXfrm>
    </dsp:sp>
    <dsp:sp modelId="{2485D559-2952-46B8-8992-FE7F83B29190}">
      <dsp:nvSpPr>
        <dsp:cNvPr id="0" name=""/>
        <dsp:cNvSpPr/>
      </dsp:nvSpPr>
      <dsp:spPr>
        <a:xfrm>
          <a:off x="2909122" y="3391331"/>
          <a:ext cx="4363684" cy="1027101"/>
        </a:xfrm>
        <a:prstGeom prst="rightArrow">
          <a:avLst>
            <a:gd name="adj1" fmla="val 75000"/>
            <a:gd name="adj2" fmla="val 5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200" b="1" u="none" kern="1200" dirty="0" smtClean="0">
              <a:effectLst>
                <a:outerShdw blurRad="38100" dist="38100" dir="2700000" algn="tl">
                  <a:srgbClr val="000000">
                    <a:alpha val="43137"/>
                  </a:srgbClr>
                </a:outerShdw>
              </a:effectLst>
            </a:rPr>
            <a:t>это семинар, конференция, круглый стол и т.д. Имеет целью обобщение единичных знаний в систему. </a:t>
          </a:r>
        </a:p>
        <a:p>
          <a:pPr marL="57150" lvl="1" indent="0" algn="l" defTabSz="488950">
            <a:lnSpc>
              <a:spcPct val="90000"/>
            </a:lnSpc>
            <a:spcBef>
              <a:spcPct val="0"/>
            </a:spcBef>
            <a:spcAft>
              <a:spcPct val="15000"/>
            </a:spcAft>
            <a:buChar char="••"/>
          </a:pPr>
          <a:endParaRPr lang="ru-RU" sz="1200" b="1" u="none" kern="1200" dirty="0">
            <a:effectLst>
              <a:outerShdw blurRad="38100" dist="38100" dir="2700000" algn="tl">
                <a:srgbClr val="000000">
                  <a:alpha val="43137"/>
                </a:srgbClr>
              </a:outerShdw>
            </a:effectLst>
          </a:endParaRPr>
        </a:p>
      </dsp:txBody>
      <dsp:txXfrm>
        <a:off x="2909122" y="3519719"/>
        <a:ext cx="3978521" cy="770325"/>
      </dsp:txXfrm>
    </dsp:sp>
    <dsp:sp modelId="{34FE9851-E2AD-41BA-9CC3-26551957DE53}">
      <dsp:nvSpPr>
        <dsp:cNvPr id="0" name=""/>
        <dsp:cNvSpPr/>
      </dsp:nvSpPr>
      <dsp:spPr>
        <a:xfrm>
          <a:off x="0" y="3391331"/>
          <a:ext cx="2909122" cy="102710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u="none" kern="1200" dirty="0" smtClean="0">
              <a:effectLst>
                <a:outerShdw blurRad="38100" dist="38100" dir="2700000" algn="tl">
                  <a:srgbClr val="000000">
                    <a:alpha val="43137"/>
                  </a:srgbClr>
                </a:outerShdw>
              </a:effectLst>
            </a:rPr>
            <a:t>Урок обобщения и систематизации знаний  </a:t>
          </a:r>
          <a:endParaRPr lang="ru-RU" sz="1600" b="1" u="none" kern="1200" dirty="0">
            <a:effectLst>
              <a:outerShdw blurRad="38100" dist="38100" dir="2700000" algn="tl">
                <a:srgbClr val="000000">
                  <a:alpha val="43137"/>
                </a:srgbClr>
              </a:outerShdw>
            </a:effectLst>
          </a:endParaRPr>
        </a:p>
      </dsp:txBody>
      <dsp:txXfrm>
        <a:off x="50139" y="3441470"/>
        <a:ext cx="2808844" cy="926823"/>
      </dsp:txXfrm>
    </dsp:sp>
    <dsp:sp modelId="{9102881A-D26D-44FD-A221-152DE97A007F}">
      <dsp:nvSpPr>
        <dsp:cNvPr id="0" name=""/>
        <dsp:cNvSpPr/>
      </dsp:nvSpPr>
      <dsp:spPr>
        <a:xfrm>
          <a:off x="2909122" y="4521143"/>
          <a:ext cx="4363684" cy="1027101"/>
        </a:xfrm>
        <a:prstGeom prst="rightArrow">
          <a:avLst>
            <a:gd name="adj1" fmla="val 75000"/>
            <a:gd name="adj2" fmla="val 5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200" b="1" u="none" kern="1200" dirty="0" smtClean="0">
              <a:effectLst>
                <a:outerShdw blurRad="38100" dist="38100" dir="2700000" algn="tl">
                  <a:srgbClr val="000000">
                    <a:alpha val="43137"/>
                  </a:srgbClr>
                </a:outerShdw>
              </a:effectLst>
            </a:rPr>
            <a:t>это: контрольная работа, зачет, коллоквиум, смотр знаний и т.д. Имеет целью определить уровень овладения знаниями, умениями и навыками</a:t>
          </a:r>
        </a:p>
        <a:p>
          <a:pPr marL="57150" lvl="1" indent="0" algn="l" defTabSz="488950">
            <a:lnSpc>
              <a:spcPct val="90000"/>
            </a:lnSpc>
            <a:spcBef>
              <a:spcPct val="0"/>
            </a:spcBef>
            <a:spcAft>
              <a:spcPct val="15000"/>
            </a:spcAft>
            <a:buChar char="••"/>
          </a:pPr>
          <a:endParaRPr lang="ru-RU" sz="1200" b="1" u="none" kern="1200" dirty="0">
            <a:effectLst>
              <a:outerShdw blurRad="38100" dist="38100" dir="2700000" algn="tl">
                <a:srgbClr val="000000">
                  <a:alpha val="43137"/>
                </a:srgbClr>
              </a:outerShdw>
            </a:effectLst>
          </a:endParaRPr>
        </a:p>
      </dsp:txBody>
      <dsp:txXfrm>
        <a:off x="2909122" y="4649531"/>
        <a:ext cx="3978521" cy="770325"/>
      </dsp:txXfrm>
    </dsp:sp>
    <dsp:sp modelId="{29DE8B31-7B42-4ADD-AB6C-998F4F0CA958}">
      <dsp:nvSpPr>
        <dsp:cNvPr id="0" name=""/>
        <dsp:cNvSpPr/>
      </dsp:nvSpPr>
      <dsp:spPr>
        <a:xfrm>
          <a:off x="0" y="4521143"/>
          <a:ext cx="2909122" cy="1027101"/>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u="none" kern="1200" dirty="0" smtClean="0">
              <a:effectLst>
                <a:outerShdw blurRad="38100" dist="38100" dir="2700000" algn="tl">
                  <a:srgbClr val="000000">
                    <a:alpha val="43137"/>
                  </a:srgbClr>
                </a:outerShdw>
              </a:effectLst>
            </a:rPr>
            <a:t>Урок контроля, оценки и коррекции знаний</a:t>
          </a:r>
          <a:endParaRPr lang="ru-RU" sz="1600" b="1" u="none" kern="1200" dirty="0">
            <a:effectLst>
              <a:outerShdw blurRad="38100" dist="38100" dir="2700000" algn="tl">
                <a:srgbClr val="000000">
                  <a:alpha val="43137"/>
                </a:srgbClr>
              </a:outerShdw>
            </a:effectLst>
          </a:endParaRPr>
        </a:p>
      </dsp:txBody>
      <dsp:txXfrm>
        <a:off x="50139" y="4571282"/>
        <a:ext cx="2808844" cy="9268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C8B1F-C53A-4119-9BF7-C39945CE6106}">
      <dsp:nvSpPr>
        <dsp:cNvPr id="0" name=""/>
        <dsp:cNvSpPr/>
      </dsp:nvSpPr>
      <dsp:spPr>
        <a:xfrm>
          <a:off x="778623" y="16"/>
          <a:ext cx="4067031" cy="3697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  </a:t>
          </a:r>
          <a:endParaRPr lang="ru-RU" sz="1200" b="1" kern="1200" dirty="0">
            <a:effectLst>
              <a:outerShdw blurRad="38100" dist="38100" dir="2700000" algn="tl">
                <a:srgbClr val="000000">
                  <a:alpha val="43137"/>
                </a:srgbClr>
              </a:outerShdw>
            </a:effectLst>
          </a:endParaRPr>
        </a:p>
      </dsp:txBody>
      <dsp:txXfrm>
        <a:off x="778623" y="16"/>
        <a:ext cx="4067031" cy="369730"/>
      </dsp:txXfrm>
    </dsp:sp>
    <dsp:sp modelId="{95CFA4E8-593F-4E32-AD61-954593FE9EAA}">
      <dsp:nvSpPr>
        <dsp:cNvPr id="0" name=""/>
        <dsp:cNvSpPr/>
      </dsp:nvSpPr>
      <dsp:spPr>
        <a:xfrm>
          <a:off x="778623" y="369746"/>
          <a:ext cx="951685" cy="753153"/>
        </a:xfrm>
        <a:prstGeom prst="chevron">
          <a:avLst>
            <a:gd name="adj" fmla="val 7061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5B6B65D-78A4-45C3-A585-C088A7FA0433}">
      <dsp:nvSpPr>
        <dsp:cNvPr id="0" name=""/>
        <dsp:cNvSpPr/>
      </dsp:nvSpPr>
      <dsp:spPr>
        <a:xfrm>
          <a:off x="1350267" y="369746"/>
          <a:ext cx="951685" cy="753153"/>
        </a:xfrm>
        <a:prstGeom prst="chevron">
          <a:avLst>
            <a:gd name="adj" fmla="val 70610"/>
          </a:avLst>
        </a:prstGeom>
        <a:solidFill>
          <a:schemeClr val="accent5">
            <a:hueOff val="-355315"/>
            <a:satOff val="19"/>
            <a:lumOff val="-9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3A5FE7E-5A59-4E88-AD0E-B4B60F4E0E66}">
      <dsp:nvSpPr>
        <dsp:cNvPr id="0" name=""/>
        <dsp:cNvSpPr/>
      </dsp:nvSpPr>
      <dsp:spPr>
        <a:xfrm>
          <a:off x="1922363" y="369746"/>
          <a:ext cx="951685" cy="753153"/>
        </a:xfrm>
        <a:prstGeom prst="chevron">
          <a:avLst>
            <a:gd name="adj" fmla="val 70610"/>
          </a:avLst>
        </a:prstGeom>
        <a:solidFill>
          <a:schemeClr val="accent5">
            <a:hueOff val="-710631"/>
            <a:satOff val="39"/>
            <a:lumOff val="-19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B31CB8-B410-47D4-956A-76AB5362341B}">
      <dsp:nvSpPr>
        <dsp:cNvPr id="0" name=""/>
        <dsp:cNvSpPr/>
      </dsp:nvSpPr>
      <dsp:spPr>
        <a:xfrm>
          <a:off x="2494006" y="369746"/>
          <a:ext cx="951685" cy="753153"/>
        </a:xfrm>
        <a:prstGeom prst="chevron">
          <a:avLst>
            <a:gd name="adj" fmla="val 70610"/>
          </a:avLst>
        </a:prstGeom>
        <a:solidFill>
          <a:schemeClr val="accent5">
            <a:hueOff val="-1065946"/>
            <a:satOff val="58"/>
            <a:lumOff val="-292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A94442C-9890-4584-BBDF-386FA7D166A4}">
      <dsp:nvSpPr>
        <dsp:cNvPr id="0" name=""/>
        <dsp:cNvSpPr/>
      </dsp:nvSpPr>
      <dsp:spPr>
        <a:xfrm>
          <a:off x="3066102" y="369746"/>
          <a:ext cx="951685" cy="753153"/>
        </a:xfrm>
        <a:prstGeom prst="chevron">
          <a:avLst>
            <a:gd name="adj" fmla="val 70610"/>
          </a:avLst>
        </a:prstGeom>
        <a:solidFill>
          <a:schemeClr val="accent5">
            <a:hueOff val="-1421262"/>
            <a:satOff val="77"/>
            <a:lumOff val="-389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5154BAF-76E0-4F56-BD7A-4A506F3D6BD7}">
      <dsp:nvSpPr>
        <dsp:cNvPr id="0" name=""/>
        <dsp:cNvSpPr/>
      </dsp:nvSpPr>
      <dsp:spPr>
        <a:xfrm>
          <a:off x="3637746" y="369746"/>
          <a:ext cx="951685" cy="753153"/>
        </a:xfrm>
        <a:prstGeom prst="chevron">
          <a:avLst>
            <a:gd name="adj" fmla="val 70610"/>
          </a:avLst>
        </a:prstGeom>
        <a:solidFill>
          <a:schemeClr val="accent5">
            <a:hueOff val="-1776577"/>
            <a:satOff val="96"/>
            <a:lumOff val="-48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D86F7C9-87DD-4462-ACE7-2E7D787F99F7}">
      <dsp:nvSpPr>
        <dsp:cNvPr id="0" name=""/>
        <dsp:cNvSpPr/>
      </dsp:nvSpPr>
      <dsp:spPr>
        <a:xfrm>
          <a:off x="4209842" y="369746"/>
          <a:ext cx="951685" cy="753153"/>
        </a:xfrm>
        <a:prstGeom prst="chevron">
          <a:avLst>
            <a:gd name="adj" fmla="val 70610"/>
          </a:avLst>
        </a:prstGeom>
        <a:solidFill>
          <a:schemeClr val="accent5">
            <a:hueOff val="-2131893"/>
            <a:satOff val="116"/>
            <a:lumOff val="-584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5B42848-CB03-49C1-9B70-D371FA29110A}">
      <dsp:nvSpPr>
        <dsp:cNvPr id="0" name=""/>
        <dsp:cNvSpPr/>
      </dsp:nvSpPr>
      <dsp:spPr>
        <a:xfrm>
          <a:off x="778623" y="445062"/>
          <a:ext cx="4119902" cy="60252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формировали бы активную, самостоятельную и инициативную позицию учащихся в учении;</a:t>
          </a:r>
          <a:endParaRPr lang="ru-RU" sz="1200" b="1" kern="1200" dirty="0">
            <a:effectLst>
              <a:outerShdw blurRad="38100" dist="38100" dir="2700000" algn="tl">
                <a:srgbClr val="000000">
                  <a:alpha val="43137"/>
                </a:srgbClr>
              </a:outerShdw>
            </a:effectLst>
          </a:endParaRPr>
        </a:p>
      </dsp:txBody>
      <dsp:txXfrm>
        <a:off x="778623" y="445062"/>
        <a:ext cx="4119902" cy="602523"/>
      </dsp:txXfrm>
    </dsp:sp>
    <dsp:sp modelId="{A41EC544-3029-4AED-9CEA-9954A52099E8}">
      <dsp:nvSpPr>
        <dsp:cNvPr id="0" name=""/>
        <dsp:cNvSpPr/>
      </dsp:nvSpPr>
      <dsp:spPr>
        <a:xfrm>
          <a:off x="778623" y="1213859"/>
          <a:ext cx="4067031" cy="3697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 </a:t>
          </a:r>
          <a:endParaRPr lang="ru-RU" sz="1200" b="1" kern="1200" dirty="0">
            <a:effectLst>
              <a:outerShdw blurRad="38100" dist="38100" dir="2700000" algn="tl">
                <a:srgbClr val="000000">
                  <a:alpha val="43137"/>
                </a:srgbClr>
              </a:outerShdw>
            </a:effectLst>
          </a:endParaRPr>
        </a:p>
      </dsp:txBody>
      <dsp:txXfrm>
        <a:off x="778623" y="1213859"/>
        <a:ext cx="4067031" cy="369730"/>
      </dsp:txXfrm>
    </dsp:sp>
    <dsp:sp modelId="{0769851E-D2B7-46BD-984B-07BFBC60DBD0}">
      <dsp:nvSpPr>
        <dsp:cNvPr id="0" name=""/>
        <dsp:cNvSpPr/>
      </dsp:nvSpPr>
      <dsp:spPr>
        <a:xfrm>
          <a:off x="778623" y="1583589"/>
          <a:ext cx="951685" cy="753153"/>
        </a:xfrm>
        <a:prstGeom prst="chevron">
          <a:avLst>
            <a:gd name="adj" fmla="val 70610"/>
          </a:avLst>
        </a:prstGeom>
        <a:solidFill>
          <a:schemeClr val="accent5">
            <a:hueOff val="-2487208"/>
            <a:satOff val="135"/>
            <a:lumOff val="-682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B25BFEA-B951-449A-BA12-1DC05D28D49A}">
      <dsp:nvSpPr>
        <dsp:cNvPr id="0" name=""/>
        <dsp:cNvSpPr/>
      </dsp:nvSpPr>
      <dsp:spPr>
        <a:xfrm>
          <a:off x="1350267" y="1583589"/>
          <a:ext cx="951685" cy="753153"/>
        </a:xfrm>
        <a:prstGeom prst="chevron">
          <a:avLst>
            <a:gd name="adj" fmla="val 70610"/>
          </a:avLst>
        </a:prstGeom>
        <a:solidFill>
          <a:schemeClr val="accent5">
            <a:hueOff val="-2842524"/>
            <a:satOff val="154"/>
            <a:lumOff val="-779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6952730-0212-44B7-9E0D-5C95278B0FE2}">
      <dsp:nvSpPr>
        <dsp:cNvPr id="0" name=""/>
        <dsp:cNvSpPr/>
      </dsp:nvSpPr>
      <dsp:spPr>
        <a:xfrm>
          <a:off x="1922363" y="1583589"/>
          <a:ext cx="951685" cy="753153"/>
        </a:xfrm>
        <a:prstGeom prst="chevron">
          <a:avLst>
            <a:gd name="adj" fmla="val 70610"/>
          </a:avLst>
        </a:prstGeom>
        <a:solidFill>
          <a:schemeClr val="accent5">
            <a:hueOff val="-3197839"/>
            <a:satOff val="173"/>
            <a:lumOff val="-877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8B79FFA-E523-4BDC-89EE-89355F28535D}">
      <dsp:nvSpPr>
        <dsp:cNvPr id="0" name=""/>
        <dsp:cNvSpPr/>
      </dsp:nvSpPr>
      <dsp:spPr>
        <a:xfrm>
          <a:off x="2494006" y="1583589"/>
          <a:ext cx="951685" cy="753153"/>
        </a:xfrm>
        <a:prstGeom prst="chevron">
          <a:avLst>
            <a:gd name="adj" fmla="val 70610"/>
          </a:avLst>
        </a:prstGeom>
        <a:solidFill>
          <a:schemeClr val="accent5">
            <a:hueOff val="-3553155"/>
            <a:satOff val="193"/>
            <a:lumOff val="-974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A22A6CF-DBC6-43F9-98A8-C1A9BAC07C02}">
      <dsp:nvSpPr>
        <dsp:cNvPr id="0" name=""/>
        <dsp:cNvSpPr/>
      </dsp:nvSpPr>
      <dsp:spPr>
        <a:xfrm>
          <a:off x="3066102" y="1583589"/>
          <a:ext cx="951685" cy="753153"/>
        </a:xfrm>
        <a:prstGeom prst="chevron">
          <a:avLst>
            <a:gd name="adj" fmla="val 70610"/>
          </a:avLst>
        </a:prstGeom>
        <a:solidFill>
          <a:schemeClr val="accent5">
            <a:hueOff val="-3908470"/>
            <a:satOff val="212"/>
            <a:lumOff val="-1072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B618A5C-ECCD-4A93-BC1D-323B8205B6BB}">
      <dsp:nvSpPr>
        <dsp:cNvPr id="0" name=""/>
        <dsp:cNvSpPr/>
      </dsp:nvSpPr>
      <dsp:spPr>
        <a:xfrm>
          <a:off x="3637746" y="1583589"/>
          <a:ext cx="951685" cy="753153"/>
        </a:xfrm>
        <a:prstGeom prst="chevron">
          <a:avLst>
            <a:gd name="adj" fmla="val 70610"/>
          </a:avLst>
        </a:prstGeom>
        <a:solidFill>
          <a:schemeClr val="accent5">
            <a:hueOff val="-4263785"/>
            <a:satOff val="231"/>
            <a:lumOff val="-1169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3879A27-3A14-4158-8432-5A2F863479DC}">
      <dsp:nvSpPr>
        <dsp:cNvPr id="0" name=""/>
        <dsp:cNvSpPr/>
      </dsp:nvSpPr>
      <dsp:spPr>
        <a:xfrm>
          <a:off x="4209842" y="1583589"/>
          <a:ext cx="951685" cy="753153"/>
        </a:xfrm>
        <a:prstGeom prst="chevron">
          <a:avLst>
            <a:gd name="adj" fmla="val 70610"/>
          </a:avLst>
        </a:prstGeom>
        <a:solidFill>
          <a:schemeClr val="accent5">
            <a:hueOff val="-4619101"/>
            <a:satOff val="250"/>
            <a:lumOff val="-1267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4C520A-CDA6-4A00-B948-B1CB93754397}">
      <dsp:nvSpPr>
        <dsp:cNvPr id="0" name=""/>
        <dsp:cNvSpPr/>
      </dsp:nvSpPr>
      <dsp:spPr>
        <a:xfrm>
          <a:off x="778623" y="1658904"/>
          <a:ext cx="4119902" cy="60252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развивали бы в первую очередь </a:t>
          </a:r>
          <a:r>
            <a:rPr lang="ru-RU" sz="1200" b="1" kern="1200" dirty="0" err="1" smtClean="0">
              <a:effectLst>
                <a:outerShdw blurRad="38100" dist="38100" dir="2700000" algn="tl">
                  <a:srgbClr val="000000">
                    <a:alpha val="43137"/>
                  </a:srgbClr>
                </a:outerShdw>
              </a:effectLst>
            </a:rPr>
            <a:t>общеучебные</a:t>
          </a:r>
          <a:r>
            <a:rPr lang="ru-RU" sz="1200" b="1" kern="1200" dirty="0" smtClean="0">
              <a:effectLst>
                <a:outerShdw blurRad="38100" dist="38100" dir="2700000" algn="tl">
                  <a:srgbClr val="000000">
                    <a:alpha val="43137"/>
                  </a:srgbClr>
                </a:outerShdw>
              </a:effectLst>
            </a:rPr>
            <a:t> умения и навыки: исследовательские, рефлексивные, </a:t>
          </a:r>
          <a:r>
            <a:rPr lang="ru-RU" sz="1200" b="1" kern="1200" dirty="0" err="1" smtClean="0">
              <a:effectLst>
                <a:outerShdw blurRad="38100" dist="38100" dir="2700000" algn="tl">
                  <a:srgbClr val="000000">
                    <a:alpha val="43137"/>
                  </a:srgbClr>
                </a:outerShdw>
              </a:effectLst>
            </a:rPr>
            <a:t>самооценочные</a:t>
          </a:r>
          <a:r>
            <a:rPr lang="ru-RU" sz="1200" b="1" kern="1200" dirty="0" smtClean="0">
              <a:effectLst>
                <a:outerShdw blurRad="38100" dist="38100" dir="2700000" algn="tl">
                  <a:srgbClr val="000000">
                    <a:alpha val="43137"/>
                  </a:srgbClr>
                </a:outerShdw>
              </a:effectLst>
            </a:rPr>
            <a:t>;</a:t>
          </a:r>
          <a:endParaRPr lang="ru-RU" sz="1200" b="1" kern="1200" dirty="0">
            <a:effectLst>
              <a:outerShdw blurRad="38100" dist="38100" dir="2700000" algn="tl">
                <a:srgbClr val="000000">
                  <a:alpha val="43137"/>
                </a:srgbClr>
              </a:outerShdw>
            </a:effectLst>
          </a:endParaRPr>
        </a:p>
      </dsp:txBody>
      <dsp:txXfrm>
        <a:off x="778623" y="1658904"/>
        <a:ext cx="4119902" cy="602523"/>
      </dsp:txXfrm>
    </dsp:sp>
    <dsp:sp modelId="{6A365F51-CFDD-4C5B-A4B3-E696BA62140F}">
      <dsp:nvSpPr>
        <dsp:cNvPr id="0" name=""/>
        <dsp:cNvSpPr/>
      </dsp:nvSpPr>
      <dsp:spPr>
        <a:xfrm>
          <a:off x="778623" y="2427701"/>
          <a:ext cx="4067031" cy="3697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 </a:t>
          </a:r>
          <a:endParaRPr lang="ru-RU" sz="1200" b="1" kern="1200" dirty="0">
            <a:effectLst>
              <a:outerShdw blurRad="38100" dist="38100" dir="2700000" algn="tl">
                <a:srgbClr val="000000">
                  <a:alpha val="43137"/>
                </a:srgbClr>
              </a:outerShdw>
            </a:effectLst>
          </a:endParaRPr>
        </a:p>
      </dsp:txBody>
      <dsp:txXfrm>
        <a:off x="778623" y="2427701"/>
        <a:ext cx="4067031" cy="369730"/>
      </dsp:txXfrm>
    </dsp:sp>
    <dsp:sp modelId="{C80E93CF-1A1A-4D26-9388-097D9AE20E13}">
      <dsp:nvSpPr>
        <dsp:cNvPr id="0" name=""/>
        <dsp:cNvSpPr/>
      </dsp:nvSpPr>
      <dsp:spPr>
        <a:xfrm>
          <a:off x="778623" y="2797432"/>
          <a:ext cx="951685" cy="753153"/>
        </a:xfrm>
        <a:prstGeom prst="chevron">
          <a:avLst>
            <a:gd name="adj" fmla="val 70610"/>
          </a:avLst>
        </a:prstGeom>
        <a:solidFill>
          <a:schemeClr val="accent5">
            <a:hueOff val="-4974416"/>
            <a:satOff val="270"/>
            <a:lumOff val="-136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2DACEF0-1275-46CE-B92E-46D2EA64D7A2}">
      <dsp:nvSpPr>
        <dsp:cNvPr id="0" name=""/>
        <dsp:cNvSpPr/>
      </dsp:nvSpPr>
      <dsp:spPr>
        <a:xfrm>
          <a:off x="1350267" y="2797432"/>
          <a:ext cx="951685" cy="753153"/>
        </a:xfrm>
        <a:prstGeom prst="chevron">
          <a:avLst>
            <a:gd name="adj" fmla="val 70610"/>
          </a:avLst>
        </a:prstGeom>
        <a:solidFill>
          <a:schemeClr val="accent5">
            <a:hueOff val="-5329731"/>
            <a:satOff val="289"/>
            <a:lumOff val="-146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FA3D2CF-54AA-478D-B603-B5E255AE7EB6}">
      <dsp:nvSpPr>
        <dsp:cNvPr id="0" name=""/>
        <dsp:cNvSpPr/>
      </dsp:nvSpPr>
      <dsp:spPr>
        <a:xfrm>
          <a:off x="1922363" y="2797432"/>
          <a:ext cx="951685" cy="753153"/>
        </a:xfrm>
        <a:prstGeom prst="chevron">
          <a:avLst>
            <a:gd name="adj" fmla="val 70610"/>
          </a:avLst>
        </a:prstGeom>
        <a:solidFill>
          <a:schemeClr val="accent5">
            <a:hueOff val="-5685047"/>
            <a:satOff val="308"/>
            <a:lumOff val="-1559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6EB6F33-B907-4ED7-9807-A94A5DEFB0D6}">
      <dsp:nvSpPr>
        <dsp:cNvPr id="0" name=""/>
        <dsp:cNvSpPr/>
      </dsp:nvSpPr>
      <dsp:spPr>
        <a:xfrm>
          <a:off x="2494006" y="2797432"/>
          <a:ext cx="951685" cy="753153"/>
        </a:xfrm>
        <a:prstGeom prst="chevron">
          <a:avLst>
            <a:gd name="adj" fmla="val 70610"/>
          </a:avLst>
        </a:prstGeom>
        <a:solidFill>
          <a:schemeClr val="accent5">
            <a:hueOff val="-6040362"/>
            <a:satOff val="328"/>
            <a:lumOff val="-1656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89CCBC-E999-4FB8-86D6-8D9012592229}">
      <dsp:nvSpPr>
        <dsp:cNvPr id="0" name=""/>
        <dsp:cNvSpPr/>
      </dsp:nvSpPr>
      <dsp:spPr>
        <a:xfrm>
          <a:off x="3066102" y="2797432"/>
          <a:ext cx="951685" cy="753153"/>
        </a:xfrm>
        <a:prstGeom prst="chevron">
          <a:avLst>
            <a:gd name="adj" fmla="val 70610"/>
          </a:avLst>
        </a:prstGeom>
        <a:solidFill>
          <a:schemeClr val="accent5">
            <a:hueOff val="-6395678"/>
            <a:satOff val="347"/>
            <a:lumOff val="-175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E87AB90-BE33-43C4-8332-38395F7729EA}">
      <dsp:nvSpPr>
        <dsp:cNvPr id="0" name=""/>
        <dsp:cNvSpPr/>
      </dsp:nvSpPr>
      <dsp:spPr>
        <a:xfrm>
          <a:off x="3637746" y="2797432"/>
          <a:ext cx="951685" cy="753153"/>
        </a:xfrm>
        <a:prstGeom prst="chevron">
          <a:avLst>
            <a:gd name="adj" fmla="val 70610"/>
          </a:avLst>
        </a:prstGeom>
        <a:solidFill>
          <a:schemeClr val="accent5">
            <a:hueOff val="-6750993"/>
            <a:satOff val="366"/>
            <a:lumOff val="-1851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88624E-2E38-4CED-B08B-5621AFFCD911}">
      <dsp:nvSpPr>
        <dsp:cNvPr id="0" name=""/>
        <dsp:cNvSpPr/>
      </dsp:nvSpPr>
      <dsp:spPr>
        <a:xfrm>
          <a:off x="4209842" y="2797432"/>
          <a:ext cx="951685" cy="753153"/>
        </a:xfrm>
        <a:prstGeom prst="chevron">
          <a:avLst>
            <a:gd name="adj" fmla="val 70610"/>
          </a:avLst>
        </a:prstGeom>
        <a:solidFill>
          <a:schemeClr val="accent5">
            <a:hueOff val="-7106309"/>
            <a:satOff val="385"/>
            <a:lumOff val="-1949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1440ECC-3712-4D56-8C41-91D02EEDA6A5}">
      <dsp:nvSpPr>
        <dsp:cNvPr id="0" name=""/>
        <dsp:cNvSpPr/>
      </dsp:nvSpPr>
      <dsp:spPr>
        <a:xfrm>
          <a:off x="778623" y="2872747"/>
          <a:ext cx="4119902" cy="60252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формировали бы не просто умения, а компетенции, т.е. умения, непосредственно сопряженные с опытом их применения в практической деятельности;</a:t>
          </a:r>
          <a:endParaRPr lang="ru-RU" sz="1200" b="1" kern="1200" dirty="0">
            <a:effectLst>
              <a:outerShdw blurRad="38100" dist="38100" dir="2700000" algn="tl">
                <a:srgbClr val="000000">
                  <a:alpha val="43137"/>
                </a:srgbClr>
              </a:outerShdw>
            </a:effectLst>
          </a:endParaRPr>
        </a:p>
      </dsp:txBody>
      <dsp:txXfrm>
        <a:off x="778623" y="2872747"/>
        <a:ext cx="4119902" cy="602523"/>
      </dsp:txXfrm>
    </dsp:sp>
    <dsp:sp modelId="{753514D6-5DA7-4C91-8432-D4B13D5EB512}">
      <dsp:nvSpPr>
        <dsp:cNvPr id="0" name=""/>
        <dsp:cNvSpPr/>
      </dsp:nvSpPr>
      <dsp:spPr>
        <a:xfrm>
          <a:off x="778623" y="3641544"/>
          <a:ext cx="4067031" cy="3697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endParaRPr lang="ru-RU" sz="1200" b="1" kern="1200" dirty="0">
            <a:effectLst>
              <a:outerShdw blurRad="38100" dist="38100" dir="2700000" algn="tl">
                <a:srgbClr val="000000">
                  <a:alpha val="43137"/>
                </a:srgbClr>
              </a:outerShdw>
            </a:effectLst>
          </a:endParaRPr>
        </a:p>
      </dsp:txBody>
      <dsp:txXfrm>
        <a:off x="778623" y="3641544"/>
        <a:ext cx="4067031" cy="369730"/>
      </dsp:txXfrm>
    </dsp:sp>
    <dsp:sp modelId="{32AA9F4E-1D84-4DF1-9AC6-3DE692F3A896}">
      <dsp:nvSpPr>
        <dsp:cNvPr id="0" name=""/>
        <dsp:cNvSpPr/>
      </dsp:nvSpPr>
      <dsp:spPr>
        <a:xfrm>
          <a:off x="778623" y="4011274"/>
          <a:ext cx="951685" cy="753153"/>
        </a:xfrm>
        <a:prstGeom prst="chevron">
          <a:avLst>
            <a:gd name="adj" fmla="val 70610"/>
          </a:avLst>
        </a:prstGeom>
        <a:solidFill>
          <a:schemeClr val="accent5">
            <a:hueOff val="-7461624"/>
            <a:satOff val="405"/>
            <a:lumOff val="-2046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32C2E63-065D-417D-B728-6CDD903BC9CC}">
      <dsp:nvSpPr>
        <dsp:cNvPr id="0" name=""/>
        <dsp:cNvSpPr/>
      </dsp:nvSpPr>
      <dsp:spPr>
        <a:xfrm>
          <a:off x="1350267" y="4011274"/>
          <a:ext cx="951685" cy="753153"/>
        </a:xfrm>
        <a:prstGeom prst="chevron">
          <a:avLst>
            <a:gd name="adj" fmla="val 70610"/>
          </a:avLst>
        </a:prstGeom>
        <a:solidFill>
          <a:schemeClr val="accent5">
            <a:hueOff val="-7816940"/>
            <a:satOff val="424"/>
            <a:lumOff val="-2144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528DE48-D7AF-4870-A7CE-6A2FF025FC3B}">
      <dsp:nvSpPr>
        <dsp:cNvPr id="0" name=""/>
        <dsp:cNvSpPr/>
      </dsp:nvSpPr>
      <dsp:spPr>
        <a:xfrm>
          <a:off x="1922363" y="4011274"/>
          <a:ext cx="951685" cy="753153"/>
        </a:xfrm>
        <a:prstGeom prst="chevron">
          <a:avLst>
            <a:gd name="adj" fmla="val 70610"/>
          </a:avLst>
        </a:prstGeom>
        <a:solidFill>
          <a:schemeClr val="accent5">
            <a:hueOff val="-8172255"/>
            <a:satOff val="443"/>
            <a:lumOff val="-2241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83F75D3-F0F7-4D67-9538-80E92FA5BE56}">
      <dsp:nvSpPr>
        <dsp:cNvPr id="0" name=""/>
        <dsp:cNvSpPr/>
      </dsp:nvSpPr>
      <dsp:spPr>
        <a:xfrm>
          <a:off x="2494006" y="4011274"/>
          <a:ext cx="951685" cy="753153"/>
        </a:xfrm>
        <a:prstGeom prst="chevron">
          <a:avLst>
            <a:gd name="adj" fmla="val 70610"/>
          </a:avLst>
        </a:prstGeom>
        <a:solidFill>
          <a:schemeClr val="accent5">
            <a:hueOff val="-8527570"/>
            <a:satOff val="462"/>
            <a:lumOff val="-2339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1213FD-2F89-4C1A-998B-9E4CCA5FAD98}">
      <dsp:nvSpPr>
        <dsp:cNvPr id="0" name=""/>
        <dsp:cNvSpPr/>
      </dsp:nvSpPr>
      <dsp:spPr>
        <a:xfrm>
          <a:off x="3066102" y="4011274"/>
          <a:ext cx="951685" cy="753153"/>
        </a:xfrm>
        <a:prstGeom prst="chevron">
          <a:avLst>
            <a:gd name="adj" fmla="val 70610"/>
          </a:avLst>
        </a:prstGeom>
        <a:solidFill>
          <a:schemeClr val="accent5">
            <a:hueOff val="-8882886"/>
            <a:satOff val="482"/>
            <a:lumOff val="-243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2CA2F5D-5FBB-46C7-891B-F5D94762C70F}">
      <dsp:nvSpPr>
        <dsp:cNvPr id="0" name=""/>
        <dsp:cNvSpPr/>
      </dsp:nvSpPr>
      <dsp:spPr>
        <a:xfrm>
          <a:off x="3637746" y="4011274"/>
          <a:ext cx="951685" cy="753153"/>
        </a:xfrm>
        <a:prstGeom prst="chevron">
          <a:avLst>
            <a:gd name="adj" fmla="val 70610"/>
          </a:avLst>
        </a:prstGeom>
        <a:solidFill>
          <a:schemeClr val="accent5">
            <a:hueOff val="-9238202"/>
            <a:satOff val="501"/>
            <a:lumOff val="-2534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4EEECD7-E5D8-4935-A8C0-8E0E645E17DB}">
      <dsp:nvSpPr>
        <dsp:cNvPr id="0" name=""/>
        <dsp:cNvSpPr/>
      </dsp:nvSpPr>
      <dsp:spPr>
        <a:xfrm>
          <a:off x="4209842" y="4011274"/>
          <a:ext cx="951685" cy="753153"/>
        </a:xfrm>
        <a:prstGeom prst="chevron">
          <a:avLst>
            <a:gd name="adj" fmla="val 70610"/>
          </a:avLst>
        </a:prstGeom>
        <a:solidFill>
          <a:schemeClr val="accent5">
            <a:hueOff val="-9593516"/>
            <a:satOff val="520"/>
            <a:lumOff val="-263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6B0B00-19D0-4AB7-AD81-511A9C6DFC83}">
      <dsp:nvSpPr>
        <dsp:cNvPr id="0" name=""/>
        <dsp:cNvSpPr/>
      </dsp:nvSpPr>
      <dsp:spPr>
        <a:xfrm>
          <a:off x="778623" y="4086590"/>
          <a:ext cx="4119902" cy="60252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были бы приоритетно нацелены на развитие познавательного интереса учащихся;</a:t>
          </a:r>
          <a:endParaRPr lang="ru-RU" sz="1200" b="1" kern="1200" dirty="0">
            <a:effectLst>
              <a:outerShdw blurRad="38100" dist="38100" dir="2700000" algn="tl">
                <a:srgbClr val="000000">
                  <a:alpha val="43137"/>
                </a:srgbClr>
              </a:outerShdw>
            </a:effectLst>
          </a:endParaRPr>
        </a:p>
      </dsp:txBody>
      <dsp:txXfrm>
        <a:off x="778623" y="4086590"/>
        <a:ext cx="4119902" cy="602523"/>
      </dsp:txXfrm>
    </dsp:sp>
    <dsp:sp modelId="{DC03ABCB-CAA7-47F6-A9A3-DE261BBE24AF}">
      <dsp:nvSpPr>
        <dsp:cNvPr id="0" name=""/>
        <dsp:cNvSpPr/>
      </dsp:nvSpPr>
      <dsp:spPr>
        <a:xfrm>
          <a:off x="778623" y="4855387"/>
          <a:ext cx="4067031" cy="3697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533400">
            <a:lnSpc>
              <a:spcPct val="90000"/>
            </a:lnSpc>
            <a:spcBef>
              <a:spcPct val="0"/>
            </a:spcBef>
            <a:spcAft>
              <a:spcPct val="35000"/>
            </a:spcAft>
          </a:pPr>
          <a:endParaRPr lang="ru-RU" sz="1200" b="1" kern="1200" dirty="0">
            <a:effectLst>
              <a:outerShdw blurRad="38100" dist="38100" dir="2700000" algn="tl">
                <a:srgbClr val="000000">
                  <a:alpha val="43137"/>
                </a:srgbClr>
              </a:outerShdw>
            </a:effectLst>
          </a:endParaRPr>
        </a:p>
      </dsp:txBody>
      <dsp:txXfrm>
        <a:off x="778623" y="4855387"/>
        <a:ext cx="4067031" cy="369730"/>
      </dsp:txXfrm>
    </dsp:sp>
    <dsp:sp modelId="{9453C720-C2F0-4784-8BBD-817E7E9DCB8F}">
      <dsp:nvSpPr>
        <dsp:cNvPr id="0" name=""/>
        <dsp:cNvSpPr/>
      </dsp:nvSpPr>
      <dsp:spPr>
        <a:xfrm>
          <a:off x="778623" y="5225117"/>
          <a:ext cx="951685" cy="753153"/>
        </a:xfrm>
        <a:prstGeom prst="chevron">
          <a:avLst>
            <a:gd name="adj" fmla="val 70610"/>
          </a:avLst>
        </a:prstGeom>
        <a:solidFill>
          <a:schemeClr val="accent5">
            <a:hueOff val="-9948832"/>
            <a:satOff val="539"/>
            <a:lumOff val="-2728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8FEE88-E47D-4FA2-9A57-B4F4D423C384}">
      <dsp:nvSpPr>
        <dsp:cNvPr id="0" name=""/>
        <dsp:cNvSpPr/>
      </dsp:nvSpPr>
      <dsp:spPr>
        <a:xfrm>
          <a:off x="1350267" y="5225117"/>
          <a:ext cx="951685" cy="753153"/>
        </a:xfrm>
        <a:prstGeom prst="chevron">
          <a:avLst>
            <a:gd name="adj" fmla="val 70610"/>
          </a:avLst>
        </a:prstGeom>
        <a:solidFill>
          <a:schemeClr val="accent5">
            <a:hueOff val="-10304148"/>
            <a:satOff val="559"/>
            <a:lumOff val="-2826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57470D2-C31D-43EC-B8FE-3F92F59A9067}">
      <dsp:nvSpPr>
        <dsp:cNvPr id="0" name=""/>
        <dsp:cNvSpPr/>
      </dsp:nvSpPr>
      <dsp:spPr>
        <a:xfrm>
          <a:off x="1922363" y="5225117"/>
          <a:ext cx="951685" cy="753153"/>
        </a:xfrm>
        <a:prstGeom prst="chevron">
          <a:avLst>
            <a:gd name="adj" fmla="val 70610"/>
          </a:avLst>
        </a:prstGeom>
        <a:solidFill>
          <a:schemeClr val="accent5">
            <a:hueOff val="-10659463"/>
            <a:satOff val="578"/>
            <a:lumOff val="-2923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B7A4F1-C09B-4E3B-A35B-02E30165506F}">
      <dsp:nvSpPr>
        <dsp:cNvPr id="0" name=""/>
        <dsp:cNvSpPr/>
      </dsp:nvSpPr>
      <dsp:spPr>
        <a:xfrm>
          <a:off x="2494006" y="5225117"/>
          <a:ext cx="951685" cy="753153"/>
        </a:xfrm>
        <a:prstGeom prst="chevron">
          <a:avLst>
            <a:gd name="adj" fmla="val 70610"/>
          </a:avLst>
        </a:prstGeom>
        <a:solidFill>
          <a:schemeClr val="accent5">
            <a:hueOff val="-11014778"/>
            <a:satOff val="597"/>
            <a:lumOff val="-3021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B90D17-002D-45CB-AA94-FE8A796E6BC9}">
      <dsp:nvSpPr>
        <dsp:cNvPr id="0" name=""/>
        <dsp:cNvSpPr/>
      </dsp:nvSpPr>
      <dsp:spPr>
        <a:xfrm>
          <a:off x="3066102" y="5225117"/>
          <a:ext cx="951685" cy="753153"/>
        </a:xfrm>
        <a:prstGeom prst="chevron">
          <a:avLst>
            <a:gd name="adj" fmla="val 70610"/>
          </a:avLst>
        </a:prstGeom>
        <a:solidFill>
          <a:schemeClr val="accent5">
            <a:hueOff val="-11370094"/>
            <a:satOff val="616"/>
            <a:lumOff val="-311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B6BAD9C-C085-4838-82E0-7AF44963DF80}">
      <dsp:nvSpPr>
        <dsp:cNvPr id="0" name=""/>
        <dsp:cNvSpPr/>
      </dsp:nvSpPr>
      <dsp:spPr>
        <a:xfrm>
          <a:off x="3637746" y="5225117"/>
          <a:ext cx="951685" cy="753153"/>
        </a:xfrm>
        <a:prstGeom prst="chevron">
          <a:avLst>
            <a:gd name="adj" fmla="val 70610"/>
          </a:avLst>
        </a:prstGeom>
        <a:solidFill>
          <a:schemeClr val="accent5">
            <a:hueOff val="-11725409"/>
            <a:satOff val="636"/>
            <a:lumOff val="-3216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CE05F6-A4AB-4C64-A229-FEAB48252840}">
      <dsp:nvSpPr>
        <dsp:cNvPr id="0" name=""/>
        <dsp:cNvSpPr/>
      </dsp:nvSpPr>
      <dsp:spPr>
        <a:xfrm>
          <a:off x="4209842" y="5225117"/>
          <a:ext cx="951685" cy="753153"/>
        </a:xfrm>
        <a:prstGeom prst="chevron">
          <a:avLst>
            <a:gd name="adj" fmla="val 70610"/>
          </a:avLst>
        </a:prstGeom>
        <a:solidFill>
          <a:schemeClr val="accent5">
            <a:hueOff val="-12080725"/>
            <a:satOff val="655"/>
            <a:lumOff val="-3313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294E3C2-B492-4FE6-A07F-523C6EDDB526}">
      <dsp:nvSpPr>
        <dsp:cNvPr id="0" name=""/>
        <dsp:cNvSpPr/>
      </dsp:nvSpPr>
      <dsp:spPr>
        <a:xfrm>
          <a:off x="778623" y="5300432"/>
          <a:ext cx="4119902" cy="60252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ru-RU" sz="1200" b="1" kern="1200" dirty="0" smtClean="0">
              <a:effectLst>
                <a:outerShdw blurRad="38100" dist="38100" dir="2700000" algn="tl">
                  <a:srgbClr val="000000">
                    <a:alpha val="43137"/>
                  </a:srgbClr>
                </a:outerShdw>
              </a:effectLst>
            </a:rPr>
            <a:t>реализовывали бы принцип связи обучения с жизнью.</a:t>
          </a:r>
          <a:endParaRPr lang="ru-RU" sz="1200" b="1" kern="1200" dirty="0">
            <a:effectLst>
              <a:outerShdw blurRad="38100" dist="38100" dir="2700000" algn="tl">
                <a:srgbClr val="000000">
                  <a:alpha val="43137"/>
                </a:srgbClr>
              </a:outerShdw>
            </a:effectLst>
          </a:endParaRPr>
        </a:p>
      </dsp:txBody>
      <dsp:txXfrm>
        <a:off x="778623" y="5300432"/>
        <a:ext cx="4119902" cy="6025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0D17B-AB55-439B-87EE-98D25F862B5A}">
      <dsp:nvSpPr>
        <dsp:cNvPr id="0" name=""/>
        <dsp:cNvSpPr/>
      </dsp:nvSpPr>
      <dsp:spPr>
        <a:xfrm>
          <a:off x="1746" y="-130877"/>
          <a:ext cx="1881519" cy="6009919"/>
        </a:xfrm>
        <a:prstGeom prst="roundRect">
          <a:avLst>
            <a:gd name="adj" fmla="val 5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ru-RU" sz="1600" b="1" kern="1200" dirty="0" smtClean="0">
              <a:solidFill>
                <a:srgbClr val="FF0000"/>
              </a:solidFill>
              <a:effectLst>
                <a:outerShdw blurRad="38100" dist="38100" dir="2700000" algn="tl">
                  <a:srgbClr val="000000">
                    <a:alpha val="43137"/>
                  </a:srgbClr>
                </a:outerShdw>
              </a:effectLst>
            </a:rPr>
            <a:t>метод проектов</a:t>
          </a:r>
          <a:endParaRPr lang="ru-RU" sz="1600" b="1" kern="1200" dirty="0">
            <a:solidFill>
              <a:srgbClr val="FF0000"/>
            </a:solidFill>
            <a:effectLst>
              <a:outerShdw blurRad="38100" dist="38100" dir="2700000" algn="tl">
                <a:srgbClr val="000000">
                  <a:alpha val="43137"/>
                </a:srgbClr>
              </a:outerShdw>
            </a:effectLst>
          </a:endParaRPr>
        </a:p>
      </dsp:txBody>
      <dsp:txXfrm rot="16200000">
        <a:off x="-2274168" y="2145037"/>
        <a:ext cx="4928133" cy="376303"/>
      </dsp:txXfrm>
    </dsp:sp>
    <dsp:sp modelId="{724CC1D0-66E0-4CD3-8011-3459F10F7C01}">
      <dsp:nvSpPr>
        <dsp:cNvPr id="0" name=""/>
        <dsp:cNvSpPr/>
      </dsp:nvSpPr>
      <dsp:spPr>
        <a:xfrm>
          <a:off x="378049" y="-130877"/>
          <a:ext cx="1401731" cy="6009919"/>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ru-RU" sz="1200" b="1" kern="1200" dirty="0" smtClean="0">
              <a:solidFill>
                <a:schemeClr val="tx1"/>
              </a:solidFill>
              <a:effectLst>
                <a:outerShdw blurRad="38100" dist="38100" dir="2700000" algn="tl">
                  <a:srgbClr val="000000">
                    <a:alpha val="43137"/>
                  </a:srgbClr>
                </a:outerShdw>
              </a:effectLst>
            </a:rPr>
            <a:t>Метод проектов хорошо прижился в начальной школе.</a:t>
          </a:r>
        </a:p>
        <a:p>
          <a:pPr lvl="0" algn="l" defTabSz="533400">
            <a:lnSpc>
              <a:spcPct val="90000"/>
            </a:lnSpc>
            <a:spcBef>
              <a:spcPct val="0"/>
            </a:spcBef>
            <a:spcAft>
              <a:spcPct val="35000"/>
            </a:spcAft>
          </a:pPr>
          <a:r>
            <a:rPr lang="ru-RU" sz="1200" b="1" kern="1200" dirty="0" smtClean="0">
              <a:solidFill>
                <a:schemeClr val="tx1"/>
              </a:solidFill>
              <a:effectLst>
                <a:outerShdw blurRad="38100" dist="38100" dir="2700000" algn="tl">
                  <a:srgbClr val="000000">
                    <a:alpha val="43137"/>
                  </a:srgbClr>
                </a:outerShdw>
              </a:effectLst>
            </a:rPr>
            <a:t>Проекты бывают: долгосрочные и краткосрочные, коллективные и индивидуальные, предметные и </a:t>
          </a:r>
          <a:r>
            <a:rPr lang="ru-RU" sz="1200" b="1" kern="1200" dirty="0" err="1" smtClean="0">
              <a:solidFill>
                <a:schemeClr val="tx1"/>
              </a:solidFill>
              <a:effectLst>
                <a:outerShdw blurRad="38100" dist="38100" dir="2700000" algn="tl">
                  <a:srgbClr val="000000">
                    <a:alpha val="43137"/>
                  </a:srgbClr>
                </a:outerShdw>
              </a:effectLst>
            </a:rPr>
            <a:t>межпредметные</a:t>
          </a:r>
          <a:r>
            <a:rPr lang="ru-RU" sz="1200" b="1" kern="1200" dirty="0" smtClean="0">
              <a:solidFill>
                <a:schemeClr val="tx1"/>
              </a:solidFill>
              <a:effectLst>
                <a:outerShdw blurRad="38100" dist="38100" dir="2700000" algn="tl">
                  <a:srgbClr val="000000">
                    <a:alpha val="43137"/>
                  </a:srgbClr>
                </a:outerShdw>
              </a:effectLst>
            </a:rPr>
            <a:t>. </a:t>
          </a:r>
          <a:endParaRPr lang="ru-RU" sz="1200" b="1" kern="1200" dirty="0">
            <a:solidFill>
              <a:schemeClr val="tx1"/>
            </a:solidFill>
            <a:effectLst>
              <a:outerShdw blurRad="38100" dist="38100" dir="2700000" algn="tl">
                <a:srgbClr val="000000">
                  <a:alpha val="43137"/>
                </a:srgbClr>
              </a:outerShdw>
            </a:effectLst>
          </a:endParaRPr>
        </a:p>
      </dsp:txBody>
      <dsp:txXfrm>
        <a:off x="378049" y="-130877"/>
        <a:ext cx="1401731" cy="6009919"/>
      </dsp:txXfrm>
    </dsp:sp>
    <dsp:sp modelId="{8E8BBAE7-B4DA-4B97-B32B-4CFB0B808C63}">
      <dsp:nvSpPr>
        <dsp:cNvPr id="0" name=""/>
        <dsp:cNvSpPr/>
      </dsp:nvSpPr>
      <dsp:spPr>
        <a:xfrm>
          <a:off x="1949118" y="-130877"/>
          <a:ext cx="2507011" cy="6009919"/>
        </a:xfrm>
        <a:prstGeom prst="roundRect">
          <a:avLst>
            <a:gd name="adj" fmla="val 5000"/>
          </a:avLst>
        </a:prstGeom>
        <a:solidFill>
          <a:schemeClr val="accent2">
            <a:hueOff val="-744003"/>
            <a:satOff val="-23148"/>
            <a:lumOff val="1411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ru-RU" sz="1500" b="1" kern="1200" dirty="0" smtClean="0">
              <a:solidFill>
                <a:srgbClr val="FF0000"/>
              </a:solidFill>
              <a:effectLst>
                <a:outerShdw blurRad="38100" dist="38100" dir="2700000" algn="tl">
                  <a:srgbClr val="000000">
                    <a:alpha val="43137"/>
                  </a:srgbClr>
                </a:outerShdw>
              </a:effectLst>
            </a:rPr>
            <a:t>информационно-коммуникационные технологии</a:t>
          </a:r>
          <a:endParaRPr lang="ru-RU" sz="1500" b="1" kern="1200" dirty="0">
            <a:solidFill>
              <a:srgbClr val="FF0000"/>
            </a:solidFill>
            <a:effectLst>
              <a:outerShdw blurRad="38100" dist="38100" dir="2700000" algn="tl">
                <a:srgbClr val="000000">
                  <a:alpha val="43137"/>
                </a:srgbClr>
              </a:outerShdw>
            </a:effectLst>
          </a:endParaRPr>
        </a:p>
      </dsp:txBody>
      <dsp:txXfrm rot="16200000">
        <a:off x="-264247" y="2082488"/>
        <a:ext cx="4928133" cy="501402"/>
      </dsp:txXfrm>
    </dsp:sp>
    <dsp:sp modelId="{6D846140-558A-4EBE-B49C-8D6692277A7E}">
      <dsp:nvSpPr>
        <dsp:cNvPr id="0" name=""/>
        <dsp:cNvSpPr/>
      </dsp:nvSpPr>
      <dsp:spPr>
        <a:xfrm rot="5400000">
          <a:off x="1792713" y="1662489"/>
          <a:ext cx="331625" cy="282227"/>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139F77D-55C1-4B48-BB44-8F42EC8000DE}">
      <dsp:nvSpPr>
        <dsp:cNvPr id="0" name=""/>
        <dsp:cNvSpPr/>
      </dsp:nvSpPr>
      <dsp:spPr>
        <a:xfrm>
          <a:off x="2405172" y="-130877"/>
          <a:ext cx="1867723" cy="6009919"/>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34290" rIns="0" bIns="0" numCol="1" spcCol="1270" anchor="t" anchorCtr="0">
          <a:noAutofit/>
        </a:bodyPr>
        <a:lstStyle/>
        <a:p>
          <a:pPr lvl="0" algn="l" defTabSz="444500">
            <a:lnSpc>
              <a:spcPct val="90000"/>
            </a:lnSpc>
            <a:spcBef>
              <a:spcPct val="0"/>
            </a:spcBef>
            <a:spcAft>
              <a:spcPct val="35000"/>
            </a:spcAft>
          </a:pPr>
          <a:r>
            <a:rPr lang="ru-RU" sz="1000" b="1" kern="1200" dirty="0" smtClean="0">
              <a:solidFill>
                <a:schemeClr val="tx1"/>
              </a:solidFill>
              <a:effectLst>
                <a:outerShdw blurRad="38100" dist="38100" dir="2700000" algn="tl">
                  <a:srgbClr val="000000">
                    <a:alpha val="43137"/>
                  </a:srgbClr>
                </a:outerShdw>
              </a:effectLst>
            </a:rPr>
            <a:t>Без применения ИКТ не может быть современного урока. </a:t>
          </a:r>
        </a:p>
        <a:p>
          <a:pPr lvl="0" algn="l" defTabSz="444500">
            <a:lnSpc>
              <a:spcPct val="90000"/>
            </a:lnSpc>
            <a:spcBef>
              <a:spcPct val="0"/>
            </a:spcBef>
            <a:spcAft>
              <a:spcPct val="35000"/>
            </a:spcAft>
          </a:pPr>
          <a:r>
            <a:rPr lang="ru-RU" sz="1000" b="1" kern="1200" dirty="0" smtClean="0">
              <a:solidFill>
                <a:schemeClr val="tx1"/>
              </a:solidFill>
              <a:effectLst>
                <a:outerShdw blurRad="38100" dist="38100" dir="2700000" algn="tl">
                  <a:srgbClr val="000000">
                    <a:alpha val="43137"/>
                  </a:srgbClr>
                </a:outerShdw>
              </a:effectLst>
            </a:rPr>
            <a:t>ИКТ – это информационно-коммуникационные технологии. Внедрение ИКТ осуществляется по следующим направлениям:</a:t>
          </a:r>
        </a:p>
        <a:p>
          <a:pPr lvl="0" algn="l" defTabSz="444500">
            <a:lnSpc>
              <a:spcPct val="90000"/>
            </a:lnSpc>
            <a:spcBef>
              <a:spcPct val="0"/>
            </a:spcBef>
            <a:spcAft>
              <a:spcPct val="35000"/>
            </a:spcAft>
          </a:pPr>
          <a:r>
            <a:rPr lang="ru-RU" sz="1000" b="1" kern="1200" dirty="0" smtClean="0">
              <a:solidFill>
                <a:schemeClr val="tx1"/>
              </a:solidFill>
              <a:effectLst>
                <a:outerShdw blurRad="38100" dist="38100" dir="2700000" algn="tl">
                  <a:srgbClr val="000000">
                    <a:alpha val="43137"/>
                  </a:srgbClr>
                </a:outerShdw>
              </a:effectLst>
            </a:rPr>
            <a:t>создание презентаций к урокам;</a:t>
          </a:r>
        </a:p>
        <a:p>
          <a:pPr lvl="0" algn="l" defTabSz="444500">
            <a:lnSpc>
              <a:spcPct val="90000"/>
            </a:lnSpc>
            <a:spcBef>
              <a:spcPct val="0"/>
            </a:spcBef>
            <a:spcAft>
              <a:spcPct val="35000"/>
            </a:spcAft>
          </a:pPr>
          <a:r>
            <a:rPr lang="ru-RU" sz="1000" b="1" kern="1200" dirty="0" smtClean="0">
              <a:solidFill>
                <a:schemeClr val="tx1"/>
              </a:solidFill>
              <a:effectLst>
                <a:outerShdw blurRad="38100" dist="38100" dir="2700000" algn="tl">
                  <a:srgbClr val="000000">
                    <a:alpha val="43137"/>
                  </a:srgbClr>
                </a:outerShdw>
              </a:effectLst>
            </a:rPr>
            <a:t>работа с ресурсами Интернет, ресурсами ЦОР;</a:t>
          </a:r>
        </a:p>
        <a:p>
          <a:pPr lvl="0" algn="l" defTabSz="444500">
            <a:lnSpc>
              <a:spcPct val="90000"/>
            </a:lnSpc>
            <a:spcBef>
              <a:spcPct val="0"/>
            </a:spcBef>
            <a:spcAft>
              <a:spcPct val="35000"/>
            </a:spcAft>
          </a:pPr>
          <a:r>
            <a:rPr lang="ru-RU" sz="1000" b="1" kern="1200" dirty="0" smtClean="0">
              <a:solidFill>
                <a:schemeClr val="tx1"/>
              </a:solidFill>
              <a:effectLst>
                <a:outerShdw blurRad="38100" dist="38100" dir="2700000" algn="tl">
                  <a:srgbClr val="000000">
                    <a:alpha val="43137"/>
                  </a:srgbClr>
                </a:outerShdw>
              </a:effectLst>
            </a:rPr>
            <a:t>использование готовых обучающих программ;</a:t>
          </a:r>
        </a:p>
        <a:p>
          <a:pPr lvl="0" algn="l" defTabSz="444500">
            <a:lnSpc>
              <a:spcPct val="90000"/>
            </a:lnSpc>
            <a:spcBef>
              <a:spcPct val="0"/>
            </a:spcBef>
            <a:spcAft>
              <a:spcPct val="35000"/>
            </a:spcAft>
          </a:pPr>
          <a:r>
            <a:rPr lang="ru-RU" sz="1000" b="1" kern="1200" dirty="0" smtClean="0">
              <a:solidFill>
                <a:schemeClr val="tx1"/>
              </a:solidFill>
              <a:effectLst>
                <a:outerShdw blurRad="38100" dist="38100" dir="2700000" algn="tl">
                  <a:srgbClr val="000000">
                    <a:alpha val="43137"/>
                  </a:srgbClr>
                </a:outerShdw>
              </a:effectLst>
            </a:rPr>
            <a:t>разработка и использование собственных авторских программ.</a:t>
          </a:r>
          <a:endParaRPr lang="ru-RU" sz="1000" b="1" kern="1200" dirty="0">
            <a:solidFill>
              <a:schemeClr val="tx1"/>
            </a:solidFill>
            <a:effectLst>
              <a:outerShdw blurRad="38100" dist="38100" dir="2700000" algn="tl">
                <a:srgbClr val="000000">
                  <a:alpha val="43137"/>
                </a:srgbClr>
              </a:outerShdw>
            </a:effectLst>
          </a:endParaRPr>
        </a:p>
        <a:p>
          <a:pPr lvl="0" algn="l" defTabSz="444500">
            <a:lnSpc>
              <a:spcPct val="90000"/>
            </a:lnSpc>
            <a:spcBef>
              <a:spcPct val="0"/>
            </a:spcBef>
            <a:spcAft>
              <a:spcPct val="35000"/>
            </a:spcAft>
          </a:pPr>
          <a:r>
            <a:rPr lang="ru-RU" sz="1000" b="1" kern="1200" dirty="0" smtClean="0">
              <a:solidFill>
                <a:schemeClr val="tx1"/>
              </a:solidFill>
              <a:effectLst>
                <a:outerShdw blurRad="38100" dist="38100" dir="2700000" algn="tl">
                  <a:srgbClr val="000000">
                    <a:alpha val="43137"/>
                  </a:srgbClr>
                </a:outerShdw>
              </a:effectLst>
            </a:rPr>
            <a:t>Возможности ИКТ:</a:t>
          </a:r>
        </a:p>
        <a:p>
          <a:pPr lvl="0" algn="l" defTabSz="444500">
            <a:lnSpc>
              <a:spcPct val="90000"/>
            </a:lnSpc>
            <a:spcBef>
              <a:spcPct val="0"/>
            </a:spcBef>
            <a:spcAft>
              <a:spcPct val="35000"/>
            </a:spcAft>
          </a:pPr>
          <a:r>
            <a:rPr lang="ru-RU" sz="1000" b="1" kern="1200" dirty="0" smtClean="0">
              <a:solidFill>
                <a:schemeClr val="tx1"/>
              </a:solidFill>
              <a:effectLst>
                <a:outerShdw blurRad="38100" dist="38100" dir="2700000" algn="tl">
                  <a:srgbClr val="000000">
                    <a:alpha val="43137"/>
                  </a:srgbClr>
                </a:outerShdw>
              </a:effectLst>
            </a:rPr>
            <a:t>создание и подготовка дидактических материалов (варианты заданий, таблицы, памятки, схемы, чертежи, демонстрационные таблицы и т.д.);</a:t>
          </a:r>
        </a:p>
        <a:p>
          <a:pPr lvl="0" algn="l" defTabSz="444500">
            <a:lnSpc>
              <a:spcPct val="90000"/>
            </a:lnSpc>
            <a:spcBef>
              <a:spcPct val="0"/>
            </a:spcBef>
            <a:spcAft>
              <a:spcPct val="35000"/>
            </a:spcAft>
          </a:pPr>
          <a:r>
            <a:rPr lang="ru-RU" sz="1000" b="1" kern="1200" dirty="0" smtClean="0">
              <a:solidFill>
                <a:schemeClr val="tx1"/>
              </a:solidFill>
              <a:effectLst>
                <a:outerShdw blurRad="38100" dist="38100" dir="2700000" algn="tl">
                  <a:srgbClr val="000000">
                    <a:alpha val="43137"/>
                  </a:srgbClr>
                </a:outerShdw>
              </a:effectLst>
            </a:rPr>
            <a:t>создание мониторингов по отслеживанию результатов обучения и воспитания;</a:t>
          </a:r>
        </a:p>
        <a:p>
          <a:pPr lvl="0" algn="l" defTabSz="444500">
            <a:lnSpc>
              <a:spcPct val="90000"/>
            </a:lnSpc>
            <a:spcBef>
              <a:spcPct val="0"/>
            </a:spcBef>
            <a:spcAft>
              <a:spcPct val="35000"/>
            </a:spcAft>
          </a:pPr>
          <a:r>
            <a:rPr lang="ru-RU" sz="1000" b="1" kern="1200" dirty="0" smtClean="0">
              <a:solidFill>
                <a:schemeClr val="tx1"/>
              </a:solidFill>
              <a:effectLst>
                <a:outerShdw blurRad="38100" dist="38100" dir="2700000" algn="tl">
                  <a:srgbClr val="000000">
                    <a:alpha val="43137"/>
                  </a:srgbClr>
                </a:outerShdw>
              </a:effectLst>
            </a:rPr>
            <a:t>создание текстовых работ;</a:t>
          </a:r>
        </a:p>
        <a:p>
          <a:pPr lvl="0" algn="l" defTabSz="444500">
            <a:lnSpc>
              <a:spcPct val="90000"/>
            </a:lnSpc>
            <a:spcBef>
              <a:spcPct val="0"/>
            </a:spcBef>
            <a:spcAft>
              <a:spcPct val="35000"/>
            </a:spcAft>
          </a:pPr>
          <a:r>
            <a:rPr lang="ru-RU" sz="1000" b="1" kern="1200" dirty="0" smtClean="0">
              <a:solidFill>
                <a:schemeClr val="tx1"/>
              </a:solidFill>
              <a:effectLst>
                <a:outerShdw blurRad="38100" dist="38100" dir="2700000" algn="tl">
                  <a:srgbClr val="000000">
                    <a:alpha val="43137"/>
                  </a:srgbClr>
                </a:outerShdw>
              </a:effectLst>
            </a:rPr>
            <a:t>обобщение методического опыта в электронном виде и т. д.</a:t>
          </a:r>
          <a:endParaRPr lang="ru-RU" sz="1000" b="1" kern="1200" dirty="0">
            <a:solidFill>
              <a:schemeClr val="tx1"/>
            </a:solidFill>
            <a:effectLst>
              <a:outerShdw blurRad="38100" dist="38100" dir="2700000" algn="tl">
                <a:srgbClr val="000000">
                  <a:alpha val="43137"/>
                </a:srgbClr>
              </a:outerShdw>
            </a:effectLst>
          </a:endParaRPr>
        </a:p>
      </dsp:txBody>
      <dsp:txXfrm>
        <a:off x="2405172" y="-130877"/>
        <a:ext cx="1867723" cy="6009919"/>
      </dsp:txXfrm>
    </dsp:sp>
    <dsp:sp modelId="{8C8643BE-B5A0-401B-8D3A-7F1DF160AFAD}">
      <dsp:nvSpPr>
        <dsp:cNvPr id="0" name=""/>
        <dsp:cNvSpPr/>
      </dsp:nvSpPr>
      <dsp:spPr>
        <a:xfrm>
          <a:off x="4521983" y="-130877"/>
          <a:ext cx="2387177" cy="6009919"/>
        </a:xfrm>
        <a:prstGeom prst="roundRect">
          <a:avLst>
            <a:gd name="adj" fmla="val 5000"/>
          </a:avLst>
        </a:prstGeom>
        <a:solidFill>
          <a:schemeClr val="accent2">
            <a:hueOff val="-1488005"/>
            <a:satOff val="-46297"/>
            <a:lumOff val="2823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ru-RU" sz="1500" b="1" kern="1200" dirty="0" err="1" smtClean="0">
              <a:solidFill>
                <a:srgbClr val="FF0000"/>
              </a:solidFill>
              <a:effectLst>
                <a:outerShdw blurRad="38100" dist="38100" dir="2700000" algn="tl">
                  <a:srgbClr val="000000">
                    <a:alpha val="43137"/>
                  </a:srgbClr>
                </a:outerShdw>
              </a:effectLst>
            </a:rPr>
            <a:t>здоровьесберегающие</a:t>
          </a:r>
          <a:r>
            <a:rPr lang="ru-RU" sz="1500" b="1" kern="1200" dirty="0" smtClean="0">
              <a:solidFill>
                <a:srgbClr val="FF0000"/>
              </a:solidFill>
              <a:effectLst>
                <a:outerShdw blurRad="38100" dist="38100" dir="2700000" algn="tl">
                  <a:srgbClr val="000000">
                    <a:alpha val="43137"/>
                  </a:srgbClr>
                </a:outerShdw>
              </a:effectLst>
            </a:rPr>
            <a:t> технологии (интеграция)</a:t>
          </a:r>
          <a:endParaRPr lang="ru-RU" sz="1500" b="1" kern="1200" dirty="0">
            <a:solidFill>
              <a:srgbClr val="FF0000"/>
            </a:solidFill>
            <a:effectLst>
              <a:outerShdw blurRad="38100" dist="38100" dir="2700000" algn="tl">
                <a:srgbClr val="000000">
                  <a:alpha val="43137"/>
                </a:srgbClr>
              </a:outerShdw>
            </a:effectLst>
          </a:endParaRPr>
        </a:p>
      </dsp:txBody>
      <dsp:txXfrm rot="16200000">
        <a:off x="2296634" y="2094471"/>
        <a:ext cx="4928133" cy="477435"/>
      </dsp:txXfrm>
    </dsp:sp>
    <dsp:sp modelId="{6EC9DA96-5E5D-44CD-8AAB-D0F83B031373}">
      <dsp:nvSpPr>
        <dsp:cNvPr id="0" name=""/>
        <dsp:cNvSpPr/>
      </dsp:nvSpPr>
      <dsp:spPr>
        <a:xfrm rot="5400000">
          <a:off x="4365578" y="1662489"/>
          <a:ext cx="331625" cy="282227"/>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8797E5B-0885-4BD0-A432-801D57E3CFDA}">
      <dsp:nvSpPr>
        <dsp:cNvPr id="0" name=""/>
        <dsp:cNvSpPr/>
      </dsp:nvSpPr>
      <dsp:spPr>
        <a:xfrm>
          <a:off x="4962758" y="-130877"/>
          <a:ext cx="1778447" cy="6009919"/>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ru-RU" sz="1200" b="1" i="0" kern="1200" dirty="0" smtClean="0">
              <a:solidFill>
                <a:schemeClr val="tx1"/>
              </a:solidFill>
              <a:effectLst>
                <a:outerShdw blurRad="38100" dist="38100" dir="2700000" algn="tl">
                  <a:srgbClr val="000000">
                    <a:alpha val="43137"/>
                  </a:srgbClr>
                </a:outerShdw>
              </a:effectLst>
            </a:rPr>
            <a:t>«</a:t>
          </a:r>
          <a:r>
            <a:rPr lang="ru-RU" sz="1000" b="1" i="0" kern="1200" dirty="0" err="1" smtClean="0">
              <a:solidFill>
                <a:schemeClr val="tx1"/>
              </a:solidFill>
              <a:effectLst>
                <a:outerShdw blurRad="38100" dist="38100" dir="2700000" algn="tl">
                  <a:srgbClr val="000000">
                    <a:alpha val="43137"/>
                  </a:srgbClr>
                </a:outerShdw>
              </a:effectLst>
            </a:rPr>
            <a:t>Здоровьеформирующие</a:t>
          </a:r>
          <a:r>
            <a:rPr lang="ru-RU" sz="1000" b="1" i="0" kern="1200" dirty="0" smtClean="0">
              <a:solidFill>
                <a:schemeClr val="tx1"/>
              </a:solidFill>
              <a:effectLst>
                <a:outerShdw blurRad="38100" dist="38100" dir="2700000" algn="tl">
                  <a:srgbClr val="000000">
                    <a:alpha val="43137"/>
                  </a:srgbClr>
                </a:outerShdw>
              </a:effectLst>
            </a:rPr>
            <a:t> образовательные технологии», по определению Н.К. Смирнова, - это все те психолого-педагогические технологии, программы, методы, которые направлены на воспитание у учащихся культуры здоровья, личностных качеств, способствующих его сохранению и укреплению, формирование представления о здоровье как ценности, мотивацию на ведение здорового образа жизни.</a:t>
          </a:r>
          <a:endParaRPr lang="ru-RU" sz="1000" b="1" kern="1200" dirty="0">
            <a:solidFill>
              <a:schemeClr val="tx1"/>
            </a:solidFill>
            <a:effectLst>
              <a:outerShdw blurRad="38100" dist="38100" dir="2700000" algn="tl">
                <a:srgbClr val="000000">
                  <a:alpha val="43137"/>
                </a:srgbClr>
              </a:outerShdw>
            </a:effectLst>
          </a:endParaRPr>
        </a:p>
        <a:p>
          <a:pPr lvl="0" algn="l" defTabSz="444500">
            <a:lnSpc>
              <a:spcPct val="90000"/>
            </a:lnSpc>
            <a:spcBef>
              <a:spcPct val="0"/>
            </a:spcBef>
            <a:spcAft>
              <a:spcPct val="35000"/>
            </a:spcAft>
          </a:pPr>
          <a:r>
            <a:rPr lang="ru-RU" sz="1000" b="1" i="0" kern="1200" dirty="0" smtClean="0">
              <a:solidFill>
                <a:schemeClr val="tx1"/>
              </a:solidFill>
              <a:effectLst>
                <a:outerShdw blurRad="38100" dist="38100" dir="2700000" algn="tl">
                  <a:srgbClr val="000000">
                    <a:alpha val="43137"/>
                  </a:srgbClr>
                </a:outerShdw>
              </a:effectLst>
            </a:rPr>
            <a:t>Под </a:t>
          </a:r>
          <a:r>
            <a:rPr lang="ru-RU" sz="1000" b="1" i="0" kern="1200" dirty="0" err="1" smtClean="0">
              <a:solidFill>
                <a:schemeClr val="tx1"/>
              </a:solidFill>
              <a:effectLst>
                <a:outerShdw blurRad="38100" dist="38100" dir="2700000" algn="tl">
                  <a:srgbClr val="000000">
                    <a:alpha val="43137"/>
                  </a:srgbClr>
                </a:outerShdw>
              </a:effectLst>
            </a:rPr>
            <a:t>здоровьесберегающей</a:t>
          </a:r>
          <a:r>
            <a:rPr lang="ru-RU" sz="1000" b="1" i="0" kern="1200" dirty="0" smtClean="0">
              <a:solidFill>
                <a:schemeClr val="tx1"/>
              </a:solidFill>
              <a:effectLst>
                <a:outerShdw blurRad="38100" dist="38100" dir="2700000" algn="tl">
                  <a:srgbClr val="000000">
                    <a:alpha val="43137"/>
                  </a:srgbClr>
                </a:outerShdw>
              </a:effectLst>
            </a:rPr>
            <a:t> образовательной технологией (Петров) понимает систему, создающую максимально возможные условия для сохранения, укрепления и развития духовного, эмоционального, интеллектуального, личностного и физического здоровья всех субъектов образования (учащихся, педагогов и др.).</a:t>
          </a:r>
          <a:endParaRPr lang="ru-RU" sz="1000" b="1" kern="1200" dirty="0">
            <a:solidFill>
              <a:schemeClr val="tx1"/>
            </a:solidFill>
            <a:effectLst>
              <a:outerShdw blurRad="38100" dist="38100" dir="2700000" algn="tl">
                <a:srgbClr val="000000">
                  <a:alpha val="43137"/>
                </a:srgbClr>
              </a:outerShdw>
            </a:effectLst>
          </a:endParaRPr>
        </a:p>
      </dsp:txBody>
      <dsp:txXfrm>
        <a:off x="4962758" y="-130877"/>
        <a:ext cx="1778447" cy="6009919"/>
      </dsp:txXfrm>
    </dsp:sp>
    <dsp:sp modelId="{2F2E17EC-15E9-4CD7-A02C-75F2A88D3ACF}">
      <dsp:nvSpPr>
        <dsp:cNvPr id="0" name=""/>
        <dsp:cNvSpPr/>
      </dsp:nvSpPr>
      <dsp:spPr>
        <a:xfrm>
          <a:off x="6975014" y="-130877"/>
          <a:ext cx="1881519" cy="5984247"/>
        </a:xfrm>
        <a:prstGeom prst="roundRect">
          <a:avLst>
            <a:gd name="adj" fmla="val 5000"/>
          </a:avLst>
        </a:prstGeom>
        <a:solidFill>
          <a:schemeClr val="accent2">
            <a:hueOff val="-2232008"/>
            <a:satOff val="-69445"/>
            <a:lumOff val="4235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ru-RU" sz="1600" b="1" kern="1200" dirty="0" smtClean="0">
              <a:solidFill>
                <a:srgbClr val="FF0000"/>
              </a:solidFill>
              <a:effectLst>
                <a:outerShdw blurRad="38100" dist="38100" dir="2700000" algn="tl">
                  <a:srgbClr val="000000">
                    <a:alpha val="43137"/>
                  </a:srgbClr>
                </a:outerShdw>
              </a:effectLst>
            </a:rPr>
            <a:t>портфолио</a:t>
          </a:r>
          <a:r>
            <a:rPr lang="ru-RU" sz="1200" b="1" kern="1200" dirty="0" smtClean="0">
              <a:solidFill>
                <a:srgbClr val="FF0000"/>
              </a:solidFill>
              <a:effectLst>
                <a:outerShdw blurRad="38100" dist="38100" dir="2700000" algn="tl">
                  <a:srgbClr val="000000">
                    <a:alpha val="43137"/>
                  </a:srgbClr>
                </a:outerShdw>
              </a:effectLst>
            </a:rPr>
            <a:t>.</a:t>
          </a:r>
          <a:endParaRPr lang="ru-RU" sz="1200" b="1" kern="1200" dirty="0">
            <a:solidFill>
              <a:srgbClr val="FF0000"/>
            </a:solidFill>
            <a:effectLst>
              <a:outerShdw blurRad="38100" dist="38100" dir="2700000" algn="tl">
                <a:srgbClr val="000000">
                  <a:alpha val="43137"/>
                </a:srgbClr>
              </a:outerShdw>
            </a:effectLst>
          </a:endParaRPr>
        </a:p>
      </dsp:txBody>
      <dsp:txXfrm rot="16200000">
        <a:off x="4709624" y="2134512"/>
        <a:ext cx="4907083" cy="376303"/>
      </dsp:txXfrm>
    </dsp:sp>
    <dsp:sp modelId="{64FF3298-7B1B-4FEE-B832-6409F0582EC9}">
      <dsp:nvSpPr>
        <dsp:cNvPr id="0" name=""/>
        <dsp:cNvSpPr/>
      </dsp:nvSpPr>
      <dsp:spPr>
        <a:xfrm rot="5400000">
          <a:off x="6818609" y="1662489"/>
          <a:ext cx="331625" cy="282227"/>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68A2D-9732-476B-B9EB-B712544F1522}" type="datetimeFigureOut">
              <a:rPr lang="ru-RU" smtClean="0"/>
              <a:pPr/>
              <a:t>01.03.2014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E74CE-F3EA-4620-9F30-A378702D0951}" type="slidenum">
              <a:rPr lang="ru-RU" smtClean="0"/>
              <a:pPr/>
              <a:t>‹#›</a:t>
            </a:fld>
            <a:endParaRPr lang="ru-RU"/>
          </a:p>
        </p:txBody>
      </p:sp>
    </p:spTree>
    <p:extLst>
      <p:ext uri="{BB962C8B-B14F-4D97-AF65-F5344CB8AC3E}">
        <p14:creationId xmlns:p14="http://schemas.microsoft.com/office/powerpoint/2010/main" val="73165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B3E74CE-F3EA-4620-9F30-A378702D0951}" type="slidenum">
              <a:rPr lang="ru-RU" smtClean="0"/>
              <a:pPr/>
              <a:t>2</a:t>
            </a:fld>
            <a:endParaRPr lang="ru-RU"/>
          </a:p>
        </p:txBody>
      </p:sp>
    </p:spTree>
    <p:extLst>
      <p:ext uri="{BB962C8B-B14F-4D97-AF65-F5344CB8AC3E}">
        <p14:creationId xmlns:p14="http://schemas.microsoft.com/office/powerpoint/2010/main" val="24828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B3E74CE-F3EA-4620-9F30-A378702D0951}" type="slidenum">
              <a:rPr lang="ru-RU" smtClean="0"/>
              <a:pPr/>
              <a:t>15</a:t>
            </a:fld>
            <a:endParaRPr lang="ru-RU"/>
          </a:p>
        </p:txBody>
      </p:sp>
    </p:spTree>
    <p:extLst>
      <p:ext uri="{BB962C8B-B14F-4D97-AF65-F5344CB8AC3E}">
        <p14:creationId xmlns:p14="http://schemas.microsoft.com/office/powerpoint/2010/main" val="356516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4035"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5059"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7107"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77001"/>
            <a:ext cx="2133600" cy="24447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77001"/>
            <a:ext cx="2895600" cy="24447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77001"/>
            <a:ext cx="2133600" cy="244475"/>
          </a:xfrm>
        </p:spPr>
        <p:txBody>
          <a:bodyPr/>
          <a:lstStyle>
            <a:lvl1pPr>
              <a:defRPr/>
            </a:lvl1pPr>
          </a:lstStyle>
          <a:p>
            <a:fld id="{6FDA5AD9-2922-47C1-B4C2-C54CE2642087}" type="slidenum">
              <a:rPr lang="en-US"/>
              <a:pPr/>
              <a:t>‹#›</a:t>
            </a:fld>
            <a:endParaRPr lang="en-US"/>
          </a:p>
        </p:txBody>
      </p:sp>
      <p:grpSp>
        <p:nvGrpSpPr>
          <p:cNvPr id="3088" name="Group 16"/>
          <p:cNvGrpSpPr>
            <a:grpSpLocks/>
          </p:cNvGrpSpPr>
          <p:nvPr/>
        </p:nvGrpSpPr>
        <p:grpSpPr bwMode="auto">
          <a:xfrm>
            <a:off x="4114801" y="5691188"/>
            <a:ext cx="1079500" cy="638174"/>
            <a:chOff x="2680" y="3678"/>
            <a:chExt cx="680" cy="402"/>
          </a:xfrm>
        </p:grpSpPr>
        <p:sp>
          <p:nvSpPr>
            <p:cNvPr id="3086" name="Text Box 14"/>
            <p:cNvSpPr txBox="1">
              <a:spLocks noChangeArrowheads="1"/>
            </p:cNvSpPr>
            <p:nvPr/>
          </p:nvSpPr>
          <p:spPr bwMode="gray">
            <a:xfrm>
              <a:off x="2680" y="3789"/>
              <a:ext cx="6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chemeClr val="bg1"/>
                  </a:solidFill>
                </a:rPr>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3074" name="Rectangle 2"/>
          <p:cNvSpPr>
            <a:spLocks noGrp="1" noChangeArrowheads="1"/>
          </p:cNvSpPr>
          <p:nvPr>
            <p:ph type="ctrTitle"/>
          </p:nvPr>
        </p:nvSpPr>
        <p:spPr>
          <a:xfrm>
            <a:off x="685800" y="1339851"/>
            <a:ext cx="7696200" cy="1241425"/>
          </a:xfrm>
          <a:effectLst>
            <a:outerShdw dist="53882" dir="2700000" algn="ctr" rotWithShape="0">
              <a:schemeClr val="tx1"/>
            </a:outerShdw>
          </a:effectLst>
        </p:spPr>
        <p:txBody>
          <a:bodyPr/>
          <a:lstStyle>
            <a:lvl1pPr>
              <a:defRPr sz="5200"/>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685800" y="2743200"/>
            <a:ext cx="6324600" cy="381000"/>
          </a:xfrm>
        </p:spPr>
        <p:txBody>
          <a:bodyPr/>
          <a:lstStyle>
            <a:lvl1pPr marL="0" indent="0">
              <a:buFont typeface="Wingdings" pitchFamily="2" charset="2"/>
              <a:buNone/>
              <a:defRPr/>
            </a:lvl1pPr>
          </a:lstStyle>
          <a:p>
            <a:pPr lvl="0"/>
            <a:r>
              <a:rPr lang="ru-RU" noProof="0" smtClean="0"/>
              <a:t>Образец подзаголовка</a:t>
            </a:r>
            <a:endParaRPr 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AE9CD1E-D7FE-407E-AD07-E24C74FA55BD}" type="slidenum">
              <a:rPr lang="en-US"/>
              <a:pPr/>
              <a:t>‹#›</a:t>
            </a:fld>
            <a:endParaRPr lang="en-US"/>
          </a:p>
        </p:txBody>
      </p:sp>
    </p:spTree>
    <p:extLst>
      <p:ext uri="{BB962C8B-B14F-4D97-AF65-F5344CB8AC3E}">
        <p14:creationId xmlns:p14="http://schemas.microsoft.com/office/powerpoint/2010/main" val="398694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19901" y="152400"/>
            <a:ext cx="2095500" cy="6172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3401" y="152400"/>
            <a:ext cx="6134100" cy="6172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F2B1BA6-86F5-473C-B6B9-DDDE1D731EB2}" type="slidenum">
              <a:rPr lang="en-US"/>
              <a:pPr/>
              <a:t>‹#›</a:t>
            </a:fld>
            <a:endParaRPr lang="en-US"/>
          </a:p>
        </p:txBody>
      </p:sp>
    </p:spTree>
    <p:extLst>
      <p:ext uri="{BB962C8B-B14F-4D97-AF65-F5344CB8AC3E}">
        <p14:creationId xmlns:p14="http://schemas.microsoft.com/office/powerpoint/2010/main" val="265451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152401"/>
            <a:ext cx="76200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533400" y="1066800"/>
            <a:ext cx="8229600" cy="5257800"/>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586538"/>
            <a:ext cx="2133600" cy="22860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586538"/>
            <a:ext cx="2895600" cy="22860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586538"/>
            <a:ext cx="2133600" cy="228600"/>
          </a:xfrm>
        </p:spPr>
        <p:txBody>
          <a:bodyPr/>
          <a:lstStyle>
            <a:lvl1pPr>
              <a:defRPr/>
            </a:lvl1pPr>
          </a:lstStyle>
          <a:p>
            <a:fld id="{6EA59BF8-6683-49A1-A03D-E9D1ABCC2317}" type="slidenum">
              <a:rPr lang="en-US"/>
              <a:pPr/>
              <a:t>‹#›</a:t>
            </a:fld>
            <a:endParaRPr lang="en-US"/>
          </a:p>
        </p:txBody>
      </p:sp>
    </p:spTree>
    <p:extLst>
      <p:ext uri="{BB962C8B-B14F-4D97-AF65-F5344CB8AC3E}">
        <p14:creationId xmlns:p14="http://schemas.microsoft.com/office/powerpoint/2010/main" val="4184102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609600" y="2286000"/>
            <a:ext cx="6934200" cy="1143000"/>
          </a:xfrm>
        </p:spPr>
        <p:txBody>
          <a:bodyPr anchor="b"/>
          <a:lstStyle>
            <a:lvl1pPr>
              <a:defRPr sz="5400"/>
            </a:lvl1pPr>
          </a:lstStyle>
          <a:p>
            <a:r>
              <a:rPr lang="ru-RU"/>
              <a:t>Click to edit Master title style</a:t>
            </a:r>
          </a:p>
        </p:txBody>
      </p:sp>
      <p:sp>
        <p:nvSpPr>
          <p:cNvPr id="95235" name="Rectangle 3"/>
          <p:cNvSpPr>
            <a:spLocks noGrp="1" noChangeArrowheads="1"/>
          </p:cNvSpPr>
          <p:nvPr>
            <p:ph type="subTitle" idx="1"/>
          </p:nvPr>
        </p:nvSpPr>
        <p:spPr>
          <a:xfrm>
            <a:off x="838200" y="3581400"/>
            <a:ext cx="6400800" cy="1371600"/>
          </a:xfrm>
        </p:spPr>
        <p:txBody>
          <a:bodyPr/>
          <a:lstStyle>
            <a:lvl1pPr marL="0" indent="0" algn="ctr">
              <a:buFontTx/>
              <a:buNone/>
              <a:defRPr/>
            </a:lvl1pPr>
          </a:lstStyle>
          <a:p>
            <a:r>
              <a:rPr lang="ru-RU"/>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ru-RU">
              <a:solidFill>
                <a:srgbClr val="000000"/>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p:txBody>
          <a:bodyPr/>
          <a:lstStyle>
            <a:lvl1pPr>
              <a:defRPr smtClean="0"/>
            </a:lvl1pPr>
          </a:lstStyle>
          <a:p>
            <a:pPr>
              <a:defRPr/>
            </a:pPr>
            <a:fld id="{960A5AD5-7D4F-40BF-A1D6-A15CD755426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52236373"/>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877B34-8021-4BE6-BC1F-D7DD9741F6E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14471228"/>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86D52E-6E2A-446C-9FDB-2FEA2E17549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44127620"/>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D91E38-042F-46E2-B74B-9245F55F285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77539981"/>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26109F1-1552-4A78-BAC7-28D5EE13DC6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6722392"/>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DCF09C-F673-485F-BA4E-B3430B5C764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85140698"/>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112F2F-15F2-44F9-B613-29EACD66F4A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21945321"/>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AEA15F5-2BFF-42C6-8B2A-DF590F1CF40E}" type="slidenum">
              <a:rPr lang="en-US"/>
              <a:pPr/>
              <a:t>‹#›</a:t>
            </a:fld>
            <a:endParaRPr lang="en-US"/>
          </a:p>
        </p:txBody>
      </p:sp>
    </p:spTree>
    <p:extLst>
      <p:ext uri="{BB962C8B-B14F-4D97-AF65-F5344CB8AC3E}">
        <p14:creationId xmlns:p14="http://schemas.microsoft.com/office/powerpoint/2010/main" val="2730832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CB9CCD-8B66-4908-B71C-9F4CC672C6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98371897"/>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87E4CC-E395-4815-9064-FC1082919CC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26321627"/>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303D9D-A807-41F6-8CC6-696506844B1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49198590"/>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2C44A9-0C51-4401-B31F-DF3B2EBF94D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6181638"/>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5FF5A1-D064-4370-AAFE-89F56376EF0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61953977"/>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85800" y="4114800"/>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AE3351-57FB-45DC-9CBF-18365DF44EA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00541529"/>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981200"/>
            <a:ext cx="3810000" cy="4114800"/>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042D0E-7190-41E6-9C97-1CCD3C5C605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69160144"/>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31C73D1-0E92-49F7-8FB3-502EB640A82D}" type="slidenum">
              <a:rPr lang="en-US"/>
              <a:pPr/>
              <a:t>‹#›</a:t>
            </a:fld>
            <a:endParaRPr lang="en-US"/>
          </a:p>
        </p:txBody>
      </p:sp>
    </p:spTree>
    <p:extLst>
      <p:ext uri="{BB962C8B-B14F-4D97-AF65-F5344CB8AC3E}">
        <p14:creationId xmlns:p14="http://schemas.microsoft.com/office/powerpoint/2010/main" val="61316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33400" y="10668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4400" y="10668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62BC468-CD92-4BAA-BF25-5D858A074A17}" type="slidenum">
              <a:rPr lang="en-US"/>
              <a:pPr/>
              <a:t>‹#›</a:t>
            </a:fld>
            <a:endParaRPr lang="en-US"/>
          </a:p>
        </p:txBody>
      </p:sp>
    </p:spTree>
    <p:extLst>
      <p:ext uri="{BB962C8B-B14F-4D97-AF65-F5344CB8AC3E}">
        <p14:creationId xmlns:p14="http://schemas.microsoft.com/office/powerpoint/2010/main" val="178614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8F9AA8C3-546C-402C-9219-79B875C66133}" type="slidenum">
              <a:rPr lang="en-US"/>
              <a:pPr/>
              <a:t>‹#›</a:t>
            </a:fld>
            <a:endParaRPr lang="en-US"/>
          </a:p>
        </p:txBody>
      </p:sp>
    </p:spTree>
    <p:extLst>
      <p:ext uri="{BB962C8B-B14F-4D97-AF65-F5344CB8AC3E}">
        <p14:creationId xmlns:p14="http://schemas.microsoft.com/office/powerpoint/2010/main" val="162362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8F4CB619-B51C-4100-9CDD-1E75DA54374A}" type="slidenum">
              <a:rPr lang="en-US"/>
              <a:pPr/>
              <a:t>‹#›</a:t>
            </a:fld>
            <a:endParaRPr lang="en-US"/>
          </a:p>
        </p:txBody>
      </p:sp>
    </p:spTree>
    <p:extLst>
      <p:ext uri="{BB962C8B-B14F-4D97-AF65-F5344CB8AC3E}">
        <p14:creationId xmlns:p14="http://schemas.microsoft.com/office/powerpoint/2010/main" val="277551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63129B96-34BF-44BB-973A-A0ACE0F16661}" type="slidenum">
              <a:rPr lang="en-US"/>
              <a:pPr/>
              <a:t>‹#›</a:t>
            </a:fld>
            <a:endParaRPr lang="en-US"/>
          </a:p>
        </p:txBody>
      </p:sp>
    </p:spTree>
    <p:extLst>
      <p:ext uri="{BB962C8B-B14F-4D97-AF65-F5344CB8AC3E}">
        <p14:creationId xmlns:p14="http://schemas.microsoft.com/office/powerpoint/2010/main" val="183463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00B6AF6-5D06-43A6-8194-4B019B69CAFD}" type="slidenum">
              <a:rPr lang="en-US"/>
              <a:pPr/>
              <a:t>‹#›</a:t>
            </a:fld>
            <a:endParaRPr lang="en-US"/>
          </a:p>
        </p:txBody>
      </p:sp>
    </p:spTree>
    <p:extLst>
      <p:ext uri="{BB962C8B-B14F-4D97-AF65-F5344CB8AC3E}">
        <p14:creationId xmlns:p14="http://schemas.microsoft.com/office/powerpoint/2010/main" val="428678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73C5480-7990-4784-B229-8DE6C9B2AC50}" type="slidenum">
              <a:rPr lang="en-US"/>
              <a:pPr/>
              <a:t>‹#›</a:t>
            </a:fld>
            <a:endParaRPr lang="en-US"/>
          </a:p>
        </p:txBody>
      </p:sp>
    </p:spTree>
    <p:extLst>
      <p:ext uri="{BB962C8B-B14F-4D97-AF65-F5344CB8AC3E}">
        <p14:creationId xmlns:p14="http://schemas.microsoft.com/office/powerpoint/2010/main" val="401485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67" name="AutoShape 43"/>
          <p:cNvSpPr>
            <a:spLocks noChangeArrowheads="1"/>
          </p:cNvSpPr>
          <p:nvPr/>
        </p:nvSpPr>
        <p:spPr bwMode="white">
          <a:xfrm>
            <a:off x="239714" y="773114"/>
            <a:ext cx="8653463" cy="5780087"/>
          </a:xfrm>
          <a:prstGeom prst="roundRect">
            <a:avLst>
              <a:gd name="adj" fmla="val 6648"/>
            </a:avLst>
          </a:prstGeom>
          <a:gradFill rotWithShape="1">
            <a:gsLst>
              <a:gs pos="0">
                <a:schemeClr val="bg2"/>
              </a:gs>
              <a:gs pos="50000">
                <a:schemeClr val="bg2">
                  <a:gamma/>
                  <a:tint val="21176"/>
                  <a:invGamma/>
                </a:schemeClr>
              </a:gs>
              <a:gs pos="100000">
                <a:schemeClr val="bg2"/>
              </a:gs>
            </a:gsLst>
            <a:lin ang="5400000" scaled="1"/>
          </a:gra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66" name="AutoShape 42"/>
          <p:cNvSpPr>
            <a:spLocks noChangeArrowheads="1"/>
          </p:cNvSpPr>
          <p:nvPr/>
        </p:nvSpPr>
        <p:spPr bwMode="auto">
          <a:xfrm>
            <a:off x="304800" y="838201"/>
            <a:ext cx="8534400" cy="5649913"/>
          </a:xfrm>
          <a:prstGeom prst="roundRect">
            <a:avLst>
              <a:gd name="adj" fmla="val 6250"/>
            </a:avLst>
          </a:prstGeom>
          <a:solidFill>
            <a:schemeClr val="bg1">
              <a:alpha val="89999"/>
            </a:schemeClr>
          </a:solidFill>
          <a:ln>
            <a:noFill/>
          </a:ln>
          <a:effectLst/>
          <a:extLs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57" name="AutoShape 33"/>
          <p:cNvSpPr>
            <a:spLocks noChangeArrowheads="1"/>
          </p:cNvSpPr>
          <p:nvPr/>
        </p:nvSpPr>
        <p:spPr bwMode="gray">
          <a:xfrm rot="5400000">
            <a:off x="163513" y="338138"/>
            <a:ext cx="381000" cy="228600"/>
          </a:xfrm>
          <a:prstGeom prst="triangle">
            <a:avLst>
              <a:gd name="adj" fmla="val 50000"/>
            </a:avLst>
          </a:prstGeom>
          <a:solidFill>
            <a:schemeClr val="tx1">
              <a:alpha val="84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58" name="AutoShape 34"/>
          <p:cNvSpPr>
            <a:spLocks noChangeArrowheads="1"/>
          </p:cNvSpPr>
          <p:nvPr/>
        </p:nvSpPr>
        <p:spPr bwMode="gray">
          <a:xfrm rot="5400000">
            <a:off x="468313" y="338138"/>
            <a:ext cx="381000" cy="228600"/>
          </a:xfrm>
          <a:prstGeom prst="triangle">
            <a:avLst>
              <a:gd name="adj" fmla="val 50000"/>
            </a:avLst>
          </a:prstGeom>
          <a:solidFill>
            <a:schemeClr val="tx1">
              <a:alpha val="56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59" name="AutoShape 35"/>
          <p:cNvSpPr>
            <a:spLocks noChangeArrowheads="1"/>
          </p:cNvSpPr>
          <p:nvPr/>
        </p:nvSpPr>
        <p:spPr bwMode="gray">
          <a:xfrm rot="5400000">
            <a:off x="773113" y="338138"/>
            <a:ext cx="381000" cy="228600"/>
          </a:xfrm>
          <a:prstGeom prst="triangle">
            <a:avLst>
              <a:gd name="adj" fmla="val 50000"/>
            </a:avLst>
          </a:prstGeom>
          <a:solidFill>
            <a:schemeClr val="tx1">
              <a:alpha val="27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27" name="Rectangle 3"/>
          <p:cNvSpPr>
            <a:spLocks noGrp="1" noChangeArrowheads="1"/>
          </p:cNvSpPr>
          <p:nvPr>
            <p:ph type="body" idx="1"/>
          </p:nvPr>
        </p:nvSpPr>
        <p:spPr bwMode="auto">
          <a:xfrm>
            <a:off x="533400" y="1066800"/>
            <a:ext cx="822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586538"/>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124200" y="6586538"/>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6586538"/>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726FFB20-7E1A-4FC7-8FCF-728722E6E273}" type="slidenum">
              <a:rPr lang="en-US"/>
              <a:pPr/>
              <a:t>‹#›</a:t>
            </a:fld>
            <a:endParaRPr lang="en-US"/>
          </a:p>
        </p:txBody>
      </p:sp>
      <p:sp>
        <p:nvSpPr>
          <p:cNvPr id="1026" name="Rectangle 2"/>
          <p:cNvSpPr>
            <a:spLocks noGrp="1" noChangeArrowheads="1"/>
          </p:cNvSpPr>
          <p:nvPr>
            <p:ph type="title"/>
          </p:nvPr>
        </p:nvSpPr>
        <p:spPr bwMode="auto">
          <a:xfrm>
            <a:off x="1295400" y="152401"/>
            <a:ext cx="7620000" cy="563563"/>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942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94212"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ru-RU">
              <a:solidFill>
                <a:srgbClr val="000000"/>
              </a:solidFill>
              <a:latin typeface="Times New Roman" pitchFamily="18" charset="0"/>
            </a:endParaRPr>
          </a:p>
        </p:txBody>
      </p:sp>
      <p:sp>
        <p:nvSpPr>
          <p:cNvPr id="94213"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endParaRPr lang="ru-RU">
              <a:solidFill>
                <a:srgbClr val="000000"/>
              </a:solidFill>
              <a:latin typeface="Times New Roman" pitchFamily="18" charset="0"/>
            </a:endParaRPr>
          </a:p>
        </p:txBody>
      </p:sp>
      <p:sp>
        <p:nvSpPr>
          <p:cNvPr id="94214"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6EDB0560-7C5B-4DD6-9B4D-B140B43C0F97}" type="slidenum">
              <a:rPr lang="ru-RU">
                <a:solidFill>
                  <a:srgbClr val="000000"/>
                </a:solidFill>
                <a:latin typeface="Times New Roman" pitchFamily="18" charset="0"/>
              </a:rPr>
              <a:pPr>
                <a:defRPr/>
              </a:pPr>
              <a:t>‹#›</a:t>
            </a:fld>
            <a:endParaRPr lang="ru-RU">
              <a:solidFill>
                <a:srgbClr val="000000"/>
              </a:solidFill>
              <a:latin typeface="Times New Roman" pitchFamily="18" charset="0"/>
            </a:endParaRPr>
          </a:p>
        </p:txBody>
      </p:sp>
    </p:spTree>
    <p:extLst>
      <p:ext uri="{BB962C8B-B14F-4D97-AF65-F5344CB8AC3E}">
        <p14:creationId xmlns:p14="http://schemas.microsoft.com/office/powerpoint/2010/main" val="9082942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1000"/>
                                        <p:tgtEl>
                                          <p:spTgt spid="94210"/>
                                        </p:tgtEl>
                                      </p:cBhvr>
                                    </p:animEffect>
                                    <p:anim calcmode="lin" valueType="num">
                                      <p:cBhvr>
                                        <p:cTn id="8" dur="1000" fill="hold"/>
                                        <p:tgtEl>
                                          <p:spTgt spid="94210"/>
                                        </p:tgtEl>
                                        <p:attrNameLst>
                                          <p:attrName>ppt_x</p:attrName>
                                        </p:attrNameLst>
                                      </p:cBhvr>
                                      <p:tavLst>
                                        <p:tav tm="0">
                                          <p:val>
                                            <p:strVal val="#ppt_x"/>
                                          </p:val>
                                        </p:tav>
                                        <p:tav tm="100000">
                                          <p:val>
                                            <p:strVal val="#ppt_x"/>
                                          </p:val>
                                        </p:tav>
                                      </p:tavLst>
                                    </p:anim>
                                    <p:anim calcmode="lin" valueType="num">
                                      <p:cBhvr>
                                        <p:cTn id="9" dur="898" decel="100000" fill="hold"/>
                                        <p:tgtEl>
                                          <p:spTgt spid="942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42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4211">
                                            <p:txEl>
                                              <p:pRg st="0" end="0"/>
                                            </p:txEl>
                                          </p:spTgt>
                                        </p:tgtEl>
                                        <p:attrNameLst>
                                          <p:attrName>style.visibility</p:attrName>
                                        </p:attrNameLst>
                                      </p:cBhvr>
                                      <p:to>
                                        <p:strVal val="visible"/>
                                      </p:to>
                                    </p:set>
                                    <p:animEffect transition="in" filter="fade">
                                      <p:cBhvr>
                                        <p:cTn id="15" dur="1000"/>
                                        <p:tgtEl>
                                          <p:spTgt spid="94211">
                                            <p:txEl>
                                              <p:pRg st="0" end="0"/>
                                            </p:txEl>
                                          </p:spTgt>
                                        </p:tgtEl>
                                      </p:cBhvr>
                                    </p:animEffect>
                                    <p:anim calcmode="lin" valueType="num">
                                      <p:cBhvr>
                                        <p:cTn id="16" dur="10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42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4211">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94211">
                                            <p:txEl>
                                              <p:pRg st="1" end="1"/>
                                            </p:txEl>
                                          </p:spTgt>
                                        </p:tgtEl>
                                        <p:attrNameLst>
                                          <p:attrName>style.visibility</p:attrName>
                                        </p:attrNameLst>
                                      </p:cBhvr>
                                      <p:to>
                                        <p:strVal val="visible"/>
                                      </p:to>
                                    </p:set>
                                    <p:animEffect transition="in" filter="fade">
                                      <p:cBhvr>
                                        <p:cTn id="21" dur="1000"/>
                                        <p:tgtEl>
                                          <p:spTgt spid="94211">
                                            <p:txEl>
                                              <p:pRg st="1" end="1"/>
                                            </p:txEl>
                                          </p:spTgt>
                                        </p:tgtEl>
                                      </p:cBhvr>
                                    </p:animEffect>
                                    <p:anim calcmode="lin" valueType="num">
                                      <p:cBhvr>
                                        <p:cTn id="22" dur="10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94211">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94211">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94211">
                                            <p:txEl>
                                              <p:pRg st="2" end="2"/>
                                            </p:txEl>
                                          </p:spTgt>
                                        </p:tgtEl>
                                        <p:attrNameLst>
                                          <p:attrName>style.visibility</p:attrName>
                                        </p:attrNameLst>
                                      </p:cBhvr>
                                      <p:to>
                                        <p:strVal val="visible"/>
                                      </p:to>
                                    </p:set>
                                    <p:animEffect transition="in" filter="fade">
                                      <p:cBhvr>
                                        <p:cTn id="27" dur="1000"/>
                                        <p:tgtEl>
                                          <p:spTgt spid="94211">
                                            <p:txEl>
                                              <p:pRg st="2" end="2"/>
                                            </p:txEl>
                                          </p:spTgt>
                                        </p:tgtEl>
                                      </p:cBhvr>
                                    </p:animEffect>
                                    <p:anim calcmode="lin" valueType="num">
                                      <p:cBhvr>
                                        <p:cTn id="28" dur="10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9421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94211">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94211">
                                            <p:txEl>
                                              <p:pRg st="3" end="3"/>
                                            </p:txEl>
                                          </p:spTgt>
                                        </p:tgtEl>
                                        <p:attrNameLst>
                                          <p:attrName>style.visibility</p:attrName>
                                        </p:attrNameLst>
                                      </p:cBhvr>
                                      <p:to>
                                        <p:strVal val="visible"/>
                                      </p:to>
                                    </p:set>
                                    <p:animEffect transition="in" filter="fade">
                                      <p:cBhvr>
                                        <p:cTn id="33" dur="1000"/>
                                        <p:tgtEl>
                                          <p:spTgt spid="94211">
                                            <p:txEl>
                                              <p:pRg st="3" end="3"/>
                                            </p:txEl>
                                          </p:spTgt>
                                        </p:tgtEl>
                                      </p:cBhvr>
                                    </p:animEffect>
                                    <p:anim calcmode="lin" valueType="num">
                                      <p:cBhvr>
                                        <p:cTn id="34" dur="10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94211">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94211">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94211">
                                            <p:txEl>
                                              <p:pRg st="4" end="4"/>
                                            </p:txEl>
                                          </p:spTgt>
                                        </p:tgtEl>
                                        <p:attrNameLst>
                                          <p:attrName>style.visibility</p:attrName>
                                        </p:attrNameLst>
                                      </p:cBhvr>
                                      <p:to>
                                        <p:strVal val="visible"/>
                                      </p:to>
                                    </p:set>
                                    <p:animEffect transition="in" filter="fade">
                                      <p:cBhvr>
                                        <p:cTn id="39" dur="1000"/>
                                        <p:tgtEl>
                                          <p:spTgt spid="94211">
                                            <p:txEl>
                                              <p:pRg st="4" end="4"/>
                                            </p:txEl>
                                          </p:spTgt>
                                        </p:tgtEl>
                                      </p:cBhvr>
                                    </p:animEffect>
                                    <p:anim calcmode="lin" valueType="num">
                                      <p:cBhvr>
                                        <p:cTn id="40" dur="10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94211">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9421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tmplLst>
          <p:tmpl lvl="1">
            <p:tnLst>
              <p:par>
                <p:cTn presetID="37" presetClass="entr" presetSubtype="0" fill="hold" nodeType="clickEffect">
                  <p:stCondLst>
                    <p:cond delay="0"/>
                  </p:stCondLst>
                  <p:childTnLst>
                    <p:set>
                      <p:cBhvr>
                        <p:cTn dur="1" fill="hold">
                          <p:stCondLst>
                            <p:cond delay="0"/>
                          </p:stCondLst>
                        </p:cTn>
                        <p:tgtEl>
                          <p:spTgt spid="94211"/>
                        </p:tgtEl>
                        <p:attrNameLst>
                          <p:attrName>style.visibility</p:attrName>
                        </p:attrNameLst>
                      </p:cBhvr>
                      <p:to>
                        <p:strVal val="visible"/>
                      </p:to>
                    </p:set>
                    <p:animEffect transition="in" filter="fade">
                      <p:cBhvr>
                        <p:cTn dur="1000"/>
                        <p:tgtEl>
                          <p:spTgt spid="94211"/>
                        </p:tgtEl>
                      </p:cBhvr>
                    </p:animEffect>
                    <p:anim calcmode="lin" valueType="num">
                      <p:cBhvr>
                        <p:cTn dur="1000" fill="hold"/>
                        <p:tgtEl>
                          <p:spTgt spid="94211"/>
                        </p:tgtEl>
                        <p:attrNameLst>
                          <p:attrName>ppt_x</p:attrName>
                        </p:attrNameLst>
                      </p:cBhvr>
                      <p:tavLst>
                        <p:tav tm="0">
                          <p:val>
                            <p:strVal val="#ppt_x"/>
                          </p:val>
                        </p:tav>
                        <p:tav tm="100000">
                          <p:val>
                            <p:strVal val="#ppt_x"/>
                          </p:val>
                        </p:tav>
                      </p:tavLst>
                    </p:anim>
                    <p:anim calcmode="lin" valueType="num">
                      <p:cBhvr>
                        <p:cTn dur="898" decel="100000" fill="hold"/>
                        <p:tgtEl>
                          <p:spTgt spid="942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94211"/>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94211"/>
                        </p:tgtEl>
                        <p:attrNameLst>
                          <p:attrName>style.visibility</p:attrName>
                        </p:attrNameLst>
                      </p:cBhvr>
                      <p:to>
                        <p:strVal val="visible"/>
                      </p:to>
                    </p:set>
                    <p:animEffect transition="in" filter="fade">
                      <p:cBhvr>
                        <p:cTn dur="1000"/>
                        <p:tgtEl>
                          <p:spTgt spid="94211"/>
                        </p:tgtEl>
                      </p:cBhvr>
                    </p:animEffect>
                    <p:anim calcmode="lin" valueType="num">
                      <p:cBhvr>
                        <p:cTn dur="1000" fill="hold"/>
                        <p:tgtEl>
                          <p:spTgt spid="94211"/>
                        </p:tgtEl>
                        <p:attrNameLst>
                          <p:attrName>ppt_x</p:attrName>
                        </p:attrNameLst>
                      </p:cBhvr>
                      <p:tavLst>
                        <p:tav tm="0">
                          <p:val>
                            <p:strVal val="#ppt_x"/>
                          </p:val>
                        </p:tav>
                        <p:tav tm="100000">
                          <p:val>
                            <p:strVal val="#ppt_x"/>
                          </p:val>
                        </p:tav>
                      </p:tavLst>
                    </p:anim>
                    <p:anim calcmode="lin" valueType="num">
                      <p:cBhvr>
                        <p:cTn dur="898" decel="100000" fill="hold"/>
                        <p:tgtEl>
                          <p:spTgt spid="942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94211"/>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94211"/>
                        </p:tgtEl>
                        <p:attrNameLst>
                          <p:attrName>style.visibility</p:attrName>
                        </p:attrNameLst>
                      </p:cBhvr>
                      <p:to>
                        <p:strVal val="visible"/>
                      </p:to>
                    </p:set>
                    <p:animEffect transition="in" filter="fade">
                      <p:cBhvr>
                        <p:cTn dur="1000"/>
                        <p:tgtEl>
                          <p:spTgt spid="94211"/>
                        </p:tgtEl>
                      </p:cBhvr>
                    </p:animEffect>
                    <p:anim calcmode="lin" valueType="num">
                      <p:cBhvr>
                        <p:cTn dur="1000" fill="hold"/>
                        <p:tgtEl>
                          <p:spTgt spid="94211"/>
                        </p:tgtEl>
                        <p:attrNameLst>
                          <p:attrName>ppt_x</p:attrName>
                        </p:attrNameLst>
                      </p:cBhvr>
                      <p:tavLst>
                        <p:tav tm="0">
                          <p:val>
                            <p:strVal val="#ppt_x"/>
                          </p:val>
                        </p:tav>
                        <p:tav tm="100000">
                          <p:val>
                            <p:strVal val="#ppt_x"/>
                          </p:val>
                        </p:tav>
                      </p:tavLst>
                    </p:anim>
                    <p:anim calcmode="lin" valueType="num">
                      <p:cBhvr>
                        <p:cTn dur="898" decel="100000" fill="hold"/>
                        <p:tgtEl>
                          <p:spTgt spid="942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94211"/>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94211"/>
                        </p:tgtEl>
                        <p:attrNameLst>
                          <p:attrName>style.visibility</p:attrName>
                        </p:attrNameLst>
                      </p:cBhvr>
                      <p:to>
                        <p:strVal val="visible"/>
                      </p:to>
                    </p:set>
                    <p:animEffect transition="in" filter="fade">
                      <p:cBhvr>
                        <p:cTn dur="1000"/>
                        <p:tgtEl>
                          <p:spTgt spid="94211"/>
                        </p:tgtEl>
                      </p:cBhvr>
                    </p:animEffect>
                    <p:anim calcmode="lin" valueType="num">
                      <p:cBhvr>
                        <p:cTn dur="1000" fill="hold"/>
                        <p:tgtEl>
                          <p:spTgt spid="94211"/>
                        </p:tgtEl>
                        <p:attrNameLst>
                          <p:attrName>ppt_x</p:attrName>
                        </p:attrNameLst>
                      </p:cBhvr>
                      <p:tavLst>
                        <p:tav tm="0">
                          <p:val>
                            <p:strVal val="#ppt_x"/>
                          </p:val>
                        </p:tav>
                        <p:tav tm="100000">
                          <p:val>
                            <p:strVal val="#ppt_x"/>
                          </p:val>
                        </p:tav>
                      </p:tavLst>
                    </p:anim>
                    <p:anim calcmode="lin" valueType="num">
                      <p:cBhvr>
                        <p:cTn dur="898" decel="100000" fill="hold"/>
                        <p:tgtEl>
                          <p:spTgt spid="942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94211"/>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94211"/>
                        </p:tgtEl>
                        <p:attrNameLst>
                          <p:attrName>style.visibility</p:attrName>
                        </p:attrNameLst>
                      </p:cBhvr>
                      <p:to>
                        <p:strVal val="visible"/>
                      </p:to>
                    </p:set>
                    <p:animEffect transition="in" filter="fade">
                      <p:cBhvr>
                        <p:cTn dur="1000"/>
                        <p:tgtEl>
                          <p:spTgt spid="94211"/>
                        </p:tgtEl>
                      </p:cBhvr>
                    </p:animEffect>
                    <p:anim calcmode="lin" valueType="num">
                      <p:cBhvr>
                        <p:cTn dur="1000" fill="hold"/>
                        <p:tgtEl>
                          <p:spTgt spid="94211"/>
                        </p:tgtEl>
                        <p:attrNameLst>
                          <p:attrName>ppt_x</p:attrName>
                        </p:attrNameLst>
                      </p:cBhvr>
                      <p:tavLst>
                        <p:tav tm="0">
                          <p:val>
                            <p:strVal val="#ppt_x"/>
                          </p:val>
                        </p:tav>
                        <p:tav tm="100000">
                          <p:val>
                            <p:strVal val="#ppt_x"/>
                          </p:val>
                        </p:tav>
                      </p:tavLst>
                    </p:anim>
                    <p:anim calcmode="lin" valueType="num">
                      <p:cBhvr>
                        <p:cTn dur="898" decel="100000" fill="hold"/>
                        <p:tgtEl>
                          <p:spTgt spid="942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94211"/>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8" charset="0"/>
        </a:defRPr>
      </a:lvl2pPr>
      <a:lvl3pPr algn="ctr" rtl="0" eaLnBrk="0" fontAlgn="base" hangingPunct="0">
        <a:spcBef>
          <a:spcPct val="0"/>
        </a:spcBef>
        <a:spcAft>
          <a:spcPct val="0"/>
        </a:spcAft>
        <a:defRPr sz="4400" b="1">
          <a:solidFill>
            <a:schemeClr val="tx2"/>
          </a:solidFill>
          <a:latin typeface="Times New Roman" pitchFamily="18" charset="0"/>
        </a:defRPr>
      </a:lvl3pPr>
      <a:lvl4pPr algn="ctr" rtl="0" eaLnBrk="0" fontAlgn="base" hangingPunct="0">
        <a:spcBef>
          <a:spcPct val="0"/>
        </a:spcBef>
        <a:spcAft>
          <a:spcPct val="0"/>
        </a:spcAft>
        <a:defRPr sz="4400" b="1">
          <a:solidFill>
            <a:schemeClr val="tx2"/>
          </a:solidFill>
          <a:latin typeface="Times New Roman" pitchFamily="18" charset="0"/>
        </a:defRPr>
      </a:lvl4pPr>
      <a:lvl5pPr algn="ctr" rtl="0" eaLnBrk="0" fontAlgn="base" hangingPunct="0">
        <a:spcBef>
          <a:spcPct val="0"/>
        </a:spcBef>
        <a:spcAft>
          <a:spcPct val="0"/>
        </a:spcAft>
        <a:defRPr sz="4400" b="1">
          <a:solidFill>
            <a:schemeClr val="tx2"/>
          </a:solidFill>
          <a:latin typeface="Times New Roman" pitchFamily="18" charset="0"/>
        </a:defRPr>
      </a:lvl5pPr>
      <a:lvl6pPr marL="457200" algn="ctr" rtl="0" fontAlgn="base">
        <a:spcBef>
          <a:spcPct val="0"/>
        </a:spcBef>
        <a:spcAft>
          <a:spcPct val="0"/>
        </a:spcAft>
        <a:defRPr sz="4400" b="1">
          <a:solidFill>
            <a:schemeClr val="tx2"/>
          </a:solidFill>
          <a:latin typeface="Times New Roman" pitchFamily="18" charset="0"/>
        </a:defRPr>
      </a:lvl6pPr>
      <a:lvl7pPr marL="914400" algn="ctr" rtl="0" fontAlgn="base">
        <a:spcBef>
          <a:spcPct val="0"/>
        </a:spcBef>
        <a:spcAft>
          <a:spcPct val="0"/>
        </a:spcAft>
        <a:defRPr sz="4400" b="1">
          <a:solidFill>
            <a:schemeClr val="tx2"/>
          </a:solidFill>
          <a:latin typeface="Times New Roman" pitchFamily="18" charset="0"/>
        </a:defRPr>
      </a:lvl7pPr>
      <a:lvl8pPr marL="1371600" algn="ctr" rtl="0" fontAlgn="base">
        <a:spcBef>
          <a:spcPct val="0"/>
        </a:spcBef>
        <a:spcAft>
          <a:spcPct val="0"/>
        </a:spcAft>
        <a:defRPr sz="4400" b="1">
          <a:solidFill>
            <a:schemeClr val="tx2"/>
          </a:solidFill>
          <a:latin typeface="Times New Roman" pitchFamily="18" charset="0"/>
        </a:defRPr>
      </a:lvl8pPr>
      <a:lvl9pPr marL="1828800" algn="ctr" rtl="0" fontAlgn="base">
        <a:spcBef>
          <a:spcPct val="0"/>
        </a:spcBef>
        <a:spcAft>
          <a:spcPct val="0"/>
        </a:spcAft>
        <a:defRPr sz="4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3.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gif"/></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ИРИНА\Мои рисунки\Картинки разные\анимация\41718f16bd6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7828"/>
            <a:ext cx="8762688" cy="658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360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AutoShape 6"/>
          <p:cNvSpPr>
            <a:spLocks noChangeArrowheads="1"/>
          </p:cNvSpPr>
          <p:nvPr/>
        </p:nvSpPr>
        <p:spPr bwMode="auto">
          <a:xfrm rot="2825475">
            <a:off x="12943134" y="1808071"/>
            <a:ext cx="633413" cy="392113"/>
          </a:xfrm>
          <a:prstGeom prst="leftArrow">
            <a:avLst>
              <a:gd name="adj1" fmla="val 24509"/>
              <a:gd name="adj2" fmla="val 106316"/>
            </a:avLst>
          </a:prstGeom>
          <a:solidFill>
            <a:schemeClr val="bg1"/>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7" name="Группа 6"/>
          <p:cNvGrpSpPr/>
          <p:nvPr/>
        </p:nvGrpSpPr>
        <p:grpSpPr>
          <a:xfrm>
            <a:off x="664749" y="620680"/>
            <a:ext cx="8064896" cy="5886662"/>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8" y="3275856"/>
              <a:ext cx="5544616" cy="420981"/>
            </a:xfrm>
            <a:prstGeom prst="rect">
              <a:avLst/>
            </a:prstGeom>
            <a:noFill/>
          </p:spPr>
          <p:txBody>
            <a:bodyPr wrap="square" rtlCol="0">
              <a:spAutoFit/>
            </a:bodyPr>
            <a:lstStyle/>
            <a:p>
              <a:pPr indent="360000" algn="just"/>
              <a:endParaRPr lang="ru-RU" sz="1400" dirty="0" smtClean="0">
                <a:latin typeface="Arial Black" pitchFamily="34" charset="0"/>
              </a:endParaRPr>
            </a:p>
            <a:p>
              <a:pPr indent="360000" algn="just"/>
              <a:r>
                <a:rPr lang="ru-RU" sz="1600" dirty="0">
                  <a:latin typeface="Arial Black" pitchFamily="34" charset="0"/>
                </a:rPr>
                <a:t>Принципиальным отличием современного подхода является ориентация стандартов на </a:t>
              </a:r>
              <a:r>
                <a:rPr lang="ru-RU" sz="1600" dirty="0">
                  <a:solidFill>
                    <a:srgbClr val="FF0000"/>
                  </a:solidFill>
                  <a:latin typeface="Arial Black" pitchFamily="34" charset="0"/>
                </a:rPr>
                <a:t>результаты освоения основных образовательных программ</a:t>
              </a:r>
              <a:r>
                <a:rPr lang="ru-RU" sz="1600" dirty="0">
                  <a:latin typeface="Arial Black" pitchFamily="34" charset="0"/>
                </a:rPr>
                <a:t>. Под результатами понимается не только предметные знания, но и </a:t>
              </a:r>
              <a:r>
                <a:rPr lang="ru-RU" sz="1600" dirty="0">
                  <a:solidFill>
                    <a:srgbClr val="FF0000"/>
                  </a:solidFill>
                  <a:latin typeface="Arial Black" pitchFamily="34" charset="0"/>
                </a:rPr>
                <a:t>умение применять</a:t>
              </a:r>
              <a:r>
                <a:rPr lang="ru-RU" sz="1600" dirty="0">
                  <a:latin typeface="Arial Black" pitchFamily="34" charset="0"/>
                </a:rPr>
                <a:t> эти знания </a:t>
              </a:r>
              <a:r>
                <a:rPr lang="ru-RU" sz="1600" dirty="0">
                  <a:solidFill>
                    <a:srgbClr val="FF0000"/>
                  </a:solidFill>
                  <a:latin typeface="Arial Black" pitchFamily="34" charset="0"/>
                </a:rPr>
                <a:t>в практической деятельности</a:t>
              </a:r>
              <a:r>
                <a:rPr lang="ru-RU" sz="1600" dirty="0">
                  <a:latin typeface="Arial Black" pitchFamily="34" charset="0"/>
                </a:rPr>
                <a:t>.</a:t>
              </a:r>
            </a:p>
            <a:p>
              <a:pPr indent="360000" algn="just"/>
              <a:r>
                <a:rPr lang="ru-RU" sz="1600" dirty="0">
                  <a:latin typeface="Arial Black" pitchFamily="34" charset="0"/>
                </a:rPr>
                <a:t>Современному обществу нужны образованные, нравственные предприимчивые люди, которые могут</a:t>
              </a:r>
              <a:r>
                <a:rPr lang="ru-RU" sz="1600" dirty="0" smtClean="0">
                  <a:latin typeface="Arial Black" pitchFamily="34" charset="0"/>
                </a:rPr>
                <a:t>:</a:t>
              </a:r>
            </a:p>
            <a:p>
              <a:pPr indent="360000" algn="just"/>
              <a:endParaRPr lang="ru-RU" sz="1600" dirty="0">
                <a:latin typeface="Arial Black" pitchFamily="34" charset="0"/>
              </a:endParaRPr>
            </a:p>
          </p:txBody>
        </p:sp>
      </p:grpSp>
      <p:sp>
        <p:nvSpPr>
          <p:cNvPr id="61444" name="Rectangle 4"/>
          <p:cNvSpPr>
            <a:spLocks noGrp="1" noChangeArrowheads="1"/>
          </p:cNvSpPr>
          <p:nvPr>
            <p:ph type="ctrTitle"/>
          </p:nvPr>
        </p:nvSpPr>
        <p:spPr>
          <a:xfrm>
            <a:off x="683569" y="116633"/>
            <a:ext cx="7790851" cy="554072"/>
          </a:xfrm>
        </p:spPr>
        <p:txBody>
          <a:bodyPr/>
          <a:lstStyle/>
          <a:p>
            <a:pPr algn="ctr"/>
            <a:r>
              <a:rPr lang="ru-RU" sz="2300" dirty="0">
                <a:effectLst>
                  <a:outerShdw blurRad="38100" dist="38100" dir="2700000" algn="tl">
                    <a:srgbClr val="000000">
                      <a:alpha val="43137"/>
                    </a:srgbClr>
                  </a:outerShdw>
                </a:effectLst>
              </a:rPr>
              <a:t>Требования к современному уроку в условиях введения </a:t>
            </a:r>
            <a:r>
              <a:rPr lang="ru-RU" sz="2300" dirty="0">
                <a:solidFill>
                  <a:srgbClr val="FFFF66"/>
                </a:solidFill>
                <a:effectLst>
                  <a:outerShdw blurRad="38100" dist="38100" dir="2700000" algn="tl">
                    <a:srgbClr val="000000">
                      <a:alpha val="43137"/>
                    </a:srgbClr>
                  </a:outerShdw>
                </a:effectLst>
              </a:rPr>
              <a:t>ФГОС нового поколения</a:t>
            </a:r>
            <a:r>
              <a:rPr lang="ru-RU" sz="2300" dirty="0">
                <a:effectLst>
                  <a:outerShdw blurRad="38100" dist="38100" dir="2700000" algn="tl">
                    <a:srgbClr val="000000">
                      <a:alpha val="43137"/>
                    </a:srgbClr>
                  </a:outerShdw>
                </a:effectLst>
              </a:rPr>
              <a:t>.</a:t>
            </a:r>
            <a:endParaRPr lang="en-US" sz="2300" dirty="0">
              <a:solidFill>
                <a:schemeClr val="folHlink"/>
              </a:solidFill>
            </a:endParaRPr>
          </a:p>
        </p:txBody>
      </p:sp>
      <p:graphicFrame>
        <p:nvGraphicFramePr>
          <p:cNvPr id="3" name="Схема 2"/>
          <p:cNvGraphicFramePr/>
          <p:nvPr>
            <p:extLst>
              <p:ext uri="{D42A27DB-BD31-4B8C-83A1-F6EECF244321}">
                <p14:modId xmlns:p14="http://schemas.microsoft.com/office/powerpoint/2010/main" val="653301352"/>
              </p:ext>
            </p:extLst>
          </p:nvPr>
        </p:nvGraphicFramePr>
        <p:xfrm>
          <a:off x="592741" y="2636912"/>
          <a:ext cx="82089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9241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AutoShape 6"/>
          <p:cNvSpPr>
            <a:spLocks noChangeArrowheads="1"/>
          </p:cNvSpPr>
          <p:nvPr/>
        </p:nvSpPr>
        <p:spPr bwMode="auto">
          <a:xfrm rot="2825475">
            <a:off x="12943134" y="1808071"/>
            <a:ext cx="633413" cy="392113"/>
          </a:xfrm>
          <a:prstGeom prst="leftArrow">
            <a:avLst>
              <a:gd name="adj1" fmla="val 24509"/>
              <a:gd name="adj2" fmla="val 106316"/>
            </a:avLst>
          </a:prstGeom>
          <a:solidFill>
            <a:schemeClr val="bg1"/>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7" name="Группа 6"/>
          <p:cNvGrpSpPr/>
          <p:nvPr/>
        </p:nvGrpSpPr>
        <p:grpSpPr>
          <a:xfrm>
            <a:off x="664749" y="620680"/>
            <a:ext cx="8064896" cy="5886662"/>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8" y="3275856"/>
              <a:ext cx="5544616" cy="51200"/>
            </a:xfrm>
            <a:prstGeom prst="rect">
              <a:avLst/>
            </a:prstGeom>
            <a:noFill/>
          </p:spPr>
          <p:txBody>
            <a:bodyPr wrap="square" rtlCol="0">
              <a:spAutoFit/>
            </a:bodyPr>
            <a:lstStyle/>
            <a:p>
              <a:pPr indent="360000" algn="just"/>
              <a:endParaRPr lang="ru-RU" sz="1200" dirty="0">
                <a:latin typeface="Arial Black" pitchFamily="34" charset="0"/>
              </a:endParaRPr>
            </a:p>
          </p:txBody>
        </p:sp>
      </p:grpSp>
      <p:sp>
        <p:nvSpPr>
          <p:cNvPr id="61444" name="Rectangle 4"/>
          <p:cNvSpPr>
            <a:spLocks noGrp="1" noChangeArrowheads="1"/>
          </p:cNvSpPr>
          <p:nvPr>
            <p:ph type="ctrTitle"/>
          </p:nvPr>
        </p:nvSpPr>
        <p:spPr>
          <a:xfrm>
            <a:off x="0" y="66608"/>
            <a:ext cx="9144000" cy="554072"/>
          </a:xfrm>
        </p:spPr>
        <p:txBody>
          <a:bodyPr/>
          <a:lstStyle/>
          <a:p>
            <a:pPr algn="ctr"/>
            <a:r>
              <a:rPr lang="ru-RU" sz="1600" dirty="0">
                <a:effectLst>
                  <a:outerShdw blurRad="38100" dist="38100" dir="2700000" algn="tl">
                    <a:srgbClr val="000000">
                      <a:alpha val="43137"/>
                    </a:srgbClr>
                  </a:outerShdw>
                </a:effectLst>
              </a:rPr>
              <a:t>Требования к современному уроку в условиях введения </a:t>
            </a:r>
            <a:r>
              <a:rPr lang="ru-RU" sz="1600" dirty="0">
                <a:solidFill>
                  <a:srgbClr val="FFFF66"/>
                </a:solidFill>
                <a:effectLst>
                  <a:outerShdw blurRad="38100" dist="38100" dir="2700000" algn="tl">
                    <a:srgbClr val="000000">
                      <a:alpha val="43137"/>
                    </a:srgbClr>
                  </a:outerShdw>
                </a:effectLst>
              </a:rPr>
              <a:t>ФГОС нового поколения</a:t>
            </a:r>
            <a:r>
              <a:rPr lang="ru-RU" sz="1600" dirty="0">
                <a:effectLst>
                  <a:outerShdw blurRad="38100" dist="38100" dir="2700000" algn="tl">
                    <a:srgbClr val="000000">
                      <a:alpha val="43137"/>
                    </a:srgbClr>
                  </a:outerShdw>
                </a:effectLst>
              </a:rPr>
              <a:t>.</a:t>
            </a:r>
            <a:endParaRPr lang="en-US" sz="1600" dirty="0">
              <a:solidFill>
                <a:schemeClr val="folHlink"/>
              </a:solidFill>
            </a:endParaRPr>
          </a:p>
        </p:txBody>
      </p:sp>
      <p:graphicFrame>
        <p:nvGraphicFramePr>
          <p:cNvPr id="3" name="Схема 2"/>
          <p:cNvGraphicFramePr/>
          <p:nvPr>
            <p:extLst>
              <p:ext uri="{D42A27DB-BD31-4B8C-83A1-F6EECF244321}">
                <p14:modId xmlns:p14="http://schemas.microsoft.com/office/powerpoint/2010/main" val="243990080"/>
              </p:ext>
            </p:extLst>
          </p:nvPr>
        </p:nvGraphicFramePr>
        <p:xfrm>
          <a:off x="1115616" y="759178"/>
          <a:ext cx="6912768" cy="573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35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5" name="Line 65"/>
          <p:cNvSpPr>
            <a:spLocks noChangeShapeType="1"/>
          </p:cNvSpPr>
          <p:nvPr/>
        </p:nvSpPr>
        <p:spPr bwMode="gray">
          <a:xfrm>
            <a:off x="1238864" y="1531948"/>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1024" name="Rectangle 64"/>
          <p:cNvSpPr>
            <a:spLocks noChangeArrowheads="1"/>
          </p:cNvSpPr>
          <p:nvPr/>
        </p:nvSpPr>
        <p:spPr bwMode="gray">
          <a:xfrm rot="3419336">
            <a:off x="746612" y="1011310"/>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41026" name="Text Box 66"/>
          <p:cNvSpPr txBox="1">
            <a:spLocks noChangeArrowheads="1"/>
          </p:cNvSpPr>
          <p:nvPr/>
        </p:nvSpPr>
        <p:spPr bwMode="gray">
          <a:xfrm>
            <a:off x="1725363" y="1033132"/>
            <a:ext cx="71954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ru-RU" b="1" i="1" dirty="0" smtClean="0">
                <a:effectLst>
                  <a:outerShdw blurRad="38100" dist="38100" dir="2700000" algn="tl">
                    <a:srgbClr val="000000">
                      <a:alpha val="43137"/>
                    </a:srgbClr>
                  </a:outerShdw>
                </a:effectLst>
              </a:rPr>
              <a:t>свобода </a:t>
            </a:r>
            <a:r>
              <a:rPr lang="ru-RU" b="1" i="1" dirty="0">
                <a:effectLst>
                  <a:outerShdw blurRad="38100" dist="38100" dir="2700000" algn="tl">
                    <a:srgbClr val="000000">
                      <a:alpha val="43137"/>
                    </a:srgbClr>
                  </a:outerShdw>
                </a:effectLst>
              </a:rPr>
              <a:t>выбора (в любом обучающем или управляющем действии ученику предоставляется право выбора);</a:t>
            </a:r>
          </a:p>
        </p:txBody>
      </p:sp>
      <p:sp>
        <p:nvSpPr>
          <p:cNvPr id="41027" name="Text Box 67"/>
          <p:cNvSpPr txBox="1">
            <a:spLocks noChangeArrowheads="1"/>
          </p:cNvSpPr>
          <p:nvPr/>
        </p:nvSpPr>
        <p:spPr bwMode="gray">
          <a:xfrm>
            <a:off x="823311" y="1043060"/>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chemeClr val="bg1"/>
                </a:solidFill>
              </a:rPr>
              <a:t>1</a:t>
            </a:r>
          </a:p>
        </p:txBody>
      </p:sp>
      <p:sp>
        <p:nvSpPr>
          <p:cNvPr id="41030" name="Line 70"/>
          <p:cNvSpPr>
            <a:spLocks noChangeShapeType="1"/>
          </p:cNvSpPr>
          <p:nvPr/>
        </p:nvSpPr>
        <p:spPr bwMode="gray">
          <a:xfrm>
            <a:off x="1005206" y="2686608"/>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1029" name="Rectangle 69"/>
          <p:cNvSpPr>
            <a:spLocks noChangeArrowheads="1"/>
          </p:cNvSpPr>
          <p:nvPr/>
        </p:nvSpPr>
        <p:spPr bwMode="gray">
          <a:xfrm rot="3419336">
            <a:off x="746612" y="2035882"/>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41032" name="Text Box 72"/>
          <p:cNvSpPr txBox="1">
            <a:spLocks noChangeArrowheads="1"/>
          </p:cNvSpPr>
          <p:nvPr/>
        </p:nvSpPr>
        <p:spPr bwMode="gray">
          <a:xfrm>
            <a:off x="823311" y="2067631"/>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chemeClr val="bg1"/>
                </a:solidFill>
              </a:rPr>
              <a:t>2</a:t>
            </a:r>
          </a:p>
        </p:txBody>
      </p:sp>
      <p:sp>
        <p:nvSpPr>
          <p:cNvPr id="41035" name="Line 75"/>
          <p:cNvSpPr>
            <a:spLocks noChangeShapeType="1"/>
          </p:cNvSpPr>
          <p:nvPr/>
        </p:nvSpPr>
        <p:spPr bwMode="gray">
          <a:xfrm>
            <a:off x="1005206" y="365498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1034" name="Rectangle 74"/>
          <p:cNvSpPr>
            <a:spLocks noChangeArrowheads="1"/>
          </p:cNvSpPr>
          <p:nvPr/>
        </p:nvSpPr>
        <p:spPr bwMode="gray">
          <a:xfrm rot="3419336">
            <a:off x="732157" y="3078722"/>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41037" name="Text Box 77"/>
          <p:cNvSpPr txBox="1">
            <a:spLocks noChangeArrowheads="1"/>
          </p:cNvSpPr>
          <p:nvPr/>
        </p:nvSpPr>
        <p:spPr bwMode="gray">
          <a:xfrm>
            <a:off x="808856" y="3110472"/>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chemeClr val="bg1"/>
                </a:solidFill>
              </a:rPr>
              <a:t>3</a:t>
            </a:r>
          </a:p>
        </p:txBody>
      </p:sp>
      <p:sp>
        <p:nvSpPr>
          <p:cNvPr id="41040" name="Line 80"/>
          <p:cNvSpPr>
            <a:spLocks noChangeShapeType="1"/>
          </p:cNvSpPr>
          <p:nvPr/>
        </p:nvSpPr>
        <p:spPr bwMode="gray">
          <a:xfrm>
            <a:off x="1005206" y="4671805"/>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1039" name="Rectangle 79"/>
          <p:cNvSpPr>
            <a:spLocks noChangeArrowheads="1"/>
          </p:cNvSpPr>
          <p:nvPr/>
        </p:nvSpPr>
        <p:spPr bwMode="gray">
          <a:xfrm rot="3419336">
            <a:off x="732157" y="4095544"/>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41042" name="Text Box 82"/>
          <p:cNvSpPr txBox="1">
            <a:spLocks noChangeArrowheads="1"/>
          </p:cNvSpPr>
          <p:nvPr/>
        </p:nvSpPr>
        <p:spPr bwMode="gray">
          <a:xfrm>
            <a:off x="808856" y="4127294"/>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chemeClr val="bg1"/>
                </a:solidFill>
              </a:rPr>
              <a:t>4</a:t>
            </a:r>
          </a:p>
        </p:txBody>
      </p:sp>
      <p:sp>
        <p:nvSpPr>
          <p:cNvPr id="20" name="Text Box 66"/>
          <p:cNvSpPr txBox="1">
            <a:spLocks noChangeArrowheads="1"/>
          </p:cNvSpPr>
          <p:nvPr/>
        </p:nvSpPr>
        <p:spPr bwMode="gray">
          <a:xfrm>
            <a:off x="1710451" y="1953378"/>
            <a:ext cx="703801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ru-RU" b="1" i="1" dirty="0" smtClean="0">
                <a:effectLst>
                  <a:outerShdw blurRad="38100" dist="38100" dir="2700000" algn="tl">
                    <a:srgbClr val="000000">
                      <a:alpha val="43137"/>
                    </a:srgbClr>
                  </a:outerShdw>
                </a:effectLst>
              </a:rPr>
              <a:t>открытости </a:t>
            </a:r>
            <a:r>
              <a:rPr lang="ru-RU" b="1" i="1" dirty="0">
                <a:effectLst>
                  <a:outerShdw blurRad="38100" dist="38100" dir="2700000" algn="tl">
                    <a:srgbClr val="000000">
                      <a:alpha val="43137"/>
                    </a:srgbClr>
                  </a:outerShdw>
                </a:effectLst>
              </a:rPr>
              <a:t>(не только давать знания, но и показывать их границы, сталкивать ученика с проблемами, решения которых лежат за пределами изучаемого курса);</a:t>
            </a:r>
          </a:p>
        </p:txBody>
      </p:sp>
      <p:sp>
        <p:nvSpPr>
          <p:cNvPr id="21" name="Text Box 66"/>
          <p:cNvSpPr txBox="1">
            <a:spLocks noChangeArrowheads="1"/>
          </p:cNvSpPr>
          <p:nvPr/>
        </p:nvSpPr>
        <p:spPr bwMode="gray">
          <a:xfrm>
            <a:off x="1713839" y="2996218"/>
            <a:ext cx="70201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ru-RU" b="1" i="1" dirty="0" smtClean="0">
                <a:effectLst>
                  <a:outerShdw blurRad="38100" dist="38100" dir="2700000" algn="tl">
                    <a:srgbClr val="000000">
                      <a:alpha val="43137"/>
                    </a:srgbClr>
                  </a:outerShdw>
                </a:effectLst>
              </a:rPr>
              <a:t>деятельности </a:t>
            </a:r>
            <a:r>
              <a:rPr lang="ru-RU" b="1" i="1" dirty="0">
                <a:effectLst>
                  <a:outerShdw blurRad="38100" dist="38100" dir="2700000" algn="tl">
                    <a:srgbClr val="000000">
                      <a:alpha val="43137"/>
                    </a:srgbClr>
                  </a:outerShdw>
                </a:effectLst>
              </a:rPr>
              <a:t>(освоение учениками знаний, умений, навыков преимущественно в форме деятельности, ученик должен уметь использовать свои знания);</a:t>
            </a:r>
          </a:p>
        </p:txBody>
      </p:sp>
      <p:sp>
        <p:nvSpPr>
          <p:cNvPr id="22" name="Text Box 66"/>
          <p:cNvSpPr txBox="1">
            <a:spLocks noChangeArrowheads="1"/>
          </p:cNvSpPr>
          <p:nvPr/>
        </p:nvSpPr>
        <p:spPr bwMode="gray">
          <a:xfrm>
            <a:off x="1695997" y="4113519"/>
            <a:ext cx="70380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ru-RU" b="1" i="1" dirty="0" smtClean="0">
                <a:effectLst>
                  <a:outerShdw blurRad="38100" dist="38100" dir="2700000" algn="tl">
                    <a:srgbClr val="000000">
                      <a:alpha val="43137"/>
                    </a:srgbClr>
                  </a:outerShdw>
                </a:effectLst>
              </a:rPr>
              <a:t>идеальности </a:t>
            </a:r>
            <a:r>
              <a:rPr lang="ru-RU" b="1" i="1" dirty="0">
                <a:effectLst>
                  <a:outerShdw blurRad="38100" dist="38100" dir="2700000" algn="tl">
                    <a:srgbClr val="000000">
                      <a:alpha val="43137"/>
                    </a:srgbClr>
                  </a:outerShdw>
                </a:effectLst>
              </a:rPr>
              <a:t>(высокого КПД) (максимально использовать возможности, знания, интересы самих учащихся);</a:t>
            </a:r>
          </a:p>
        </p:txBody>
      </p:sp>
      <p:sp>
        <p:nvSpPr>
          <p:cNvPr id="25" name="Line 75"/>
          <p:cNvSpPr>
            <a:spLocks noChangeShapeType="1"/>
          </p:cNvSpPr>
          <p:nvPr/>
        </p:nvSpPr>
        <p:spPr bwMode="gray">
          <a:xfrm>
            <a:off x="1172724" y="5736506"/>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 name="Rectangle 74"/>
          <p:cNvSpPr>
            <a:spLocks noChangeArrowheads="1"/>
          </p:cNvSpPr>
          <p:nvPr/>
        </p:nvSpPr>
        <p:spPr bwMode="gray">
          <a:xfrm rot="3419336">
            <a:off x="765492" y="5133302"/>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27" name="Text Box 77"/>
          <p:cNvSpPr txBox="1">
            <a:spLocks noChangeArrowheads="1"/>
          </p:cNvSpPr>
          <p:nvPr/>
        </p:nvSpPr>
        <p:spPr bwMode="gray">
          <a:xfrm>
            <a:off x="868221" y="5162819"/>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ru-RU" sz="2400" b="1" dirty="0" smtClean="0">
                <a:solidFill>
                  <a:schemeClr val="bg1"/>
                </a:solidFill>
              </a:rPr>
              <a:t>5</a:t>
            </a:r>
            <a:endParaRPr lang="en-US" sz="2400" b="1" dirty="0">
              <a:solidFill>
                <a:schemeClr val="bg1"/>
              </a:solidFill>
            </a:endParaRPr>
          </a:p>
        </p:txBody>
      </p:sp>
      <p:sp>
        <p:nvSpPr>
          <p:cNvPr id="28" name="Line 80"/>
          <p:cNvSpPr>
            <a:spLocks noChangeShapeType="1"/>
          </p:cNvSpPr>
          <p:nvPr/>
        </p:nvSpPr>
        <p:spPr bwMode="gray">
          <a:xfrm>
            <a:off x="1172724" y="6673131"/>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 name="Text Box 82"/>
          <p:cNvSpPr txBox="1">
            <a:spLocks noChangeArrowheads="1"/>
          </p:cNvSpPr>
          <p:nvPr/>
        </p:nvSpPr>
        <p:spPr bwMode="gray">
          <a:xfrm>
            <a:off x="976373" y="6128619"/>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ru-RU" sz="2400" b="1" dirty="0" smtClean="0">
                <a:solidFill>
                  <a:schemeClr val="bg1"/>
                </a:solidFill>
              </a:rPr>
              <a:t>6</a:t>
            </a:r>
            <a:endParaRPr lang="en-US" sz="2400" b="1" dirty="0">
              <a:solidFill>
                <a:schemeClr val="bg1"/>
              </a:solidFill>
            </a:endParaRPr>
          </a:p>
        </p:txBody>
      </p:sp>
      <p:sp>
        <p:nvSpPr>
          <p:cNvPr id="31" name="Text Box 66"/>
          <p:cNvSpPr txBox="1">
            <a:spLocks noChangeArrowheads="1"/>
          </p:cNvSpPr>
          <p:nvPr/>
        </p:nvSpPr>
        <p:spPr bwMode="gray">
          <a:xfrm>
            <a:off x="1713840" y="5077740"/>
            <a:ext cx="699125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ru-RU" b="1" i="1" dirty="0" smtClean="0">
                <a:effectLst>
                  <a:outerShdw blurRad="38100" dist="38100" dir="2700000" algn="tl">
                    <a:srgbClr val="000000">
                      <a:alpha val="43137"/>
                    </a:srgbClr>
                  </a:outerShdw>
                </a:effectLst>
              </a:rPr>
              <a:t>обратной </a:t>
            </a:r>
            <a:r>
              <a:rPr lang="ru-RU" b="1" i="1" dirty="0">
                <a:effectLst>
                  <a:outerShdw blurRad="38100" dist="38100" dir="2700000" algn="tl">
                    <a:srgbClr val="000000">
                      <a:alpha val="43137"/>
                    </a:srgbClr>
                  </a:outerShdw>
                </a:effectLst>
              </a:rPr>
              <a:t>связи (регулярно контролировать процесс обучения с помощью развитой системы приемов обратной связи) </a:t>
            </a:r>
          </a:p>
        </p:txBody>
      </p:sp>
      <p:sp>
        <p:nvSpPr>
          <p:cNvPr id="41" name="Rectangle 4"/>
          <p:cNvSpPr txBox="1">
            <a:spLocks noChangeArrowheads="1"/>
          </p:cNvSpPr>
          <p:nvPr/>
        </p:nvSpPr>
        <p:spPr bwMode="auto">
          <a:xfrm>
            <a:off x="872811" y="157375"/>
            <a:ext cx="7739611" cy="55407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2400" dirty="0">
                <a:effectLst>
                  <a:outerShdw blurRad="38100" dist="38100" dir="2700000" algn="tl">
                    <a:srgbClr val="000000">
                      <a:alpha val="43137"/>
                    </a:srgbClr>
                  </a:outerShdw>
                </a:effectLst>
              </a:rPr>
              <a:t>Принципы </a:t>
            </a:r>
            <a:r>
              <a:rPr lang="ru-RU" sz="2400" dirty="0">
                <a:solidFill>
                  <a:schemeClr val="folHlink"/>
                </a:solidFill>
                <a:effectLst>
                  <a:outerShdw blurRad="38100" dist="38100" dir="2700000" algn="tl">
                    <a:srgbClr val="000000">
                      <a:alpha val="43137"/>
                    </a:srgbClr>
                  </a:outerShdw>
                </a:effectLst>
              </a:rPr>
              <a:t>педагогической </a:t>
            </a:r>
            <a:r>
              <a:rPr lang="ru-RU" sz="2400" dirty="0">
                <a:solidFill>
                  <a:srgbClr val="C00000"/>
                </a:solidFill>
                <a:effectLst>
                  <a:outerShdw blurRad="38100" dist="38100" dir="2700000" algn="tl">
                    <a:srgbClr val="000000">
                      <a:alpha val="43137"/>
                    </a:srgbClr>
                  </a:outerShdw>
                </a:effectLst>
              </a:rPr>
              <a:t>техники на уроках:</a:t>
            </a:r>
            <a:r>
              <a:rPr lang="ru-RU" sz="2400" dirty="0" smtClean="0">
                <a:solidFill>
                  <a:schemeClr val="folHlink"/>
                </a:solidFill>
                <a:effectLst>
                  <a:outerShdw blurRad="38100" dist="38100" dir="2700000" algn="tl">
                    <a:srgbClr val="000000">
                      <a:alpha val="43137"/>
                    </a:srgbClr>
                  </a:outerShdw>
                </a:effectLst>
              </a:rPr>
              <a:t> </a:t>
            </a:r>
            <a:endParaRPr lang="en-US" sz="2400" dirty="0">
              <a:solidFill>
                <a:schemeClr val="folHlin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620680"/>
            <a:ext cx="8064896" cy="5886662"/>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8" y="3275856"/>
              <a:ext cx="5544616" cy="51200"/>
            </a:xfrm>
            <a:prstGeom prst="rect">
              <a:avLst/>
            </a:prstGeom>
            <a:noFill/>
          </p:spPr>
          <p:txBody>
            <a:bodyPr wrap="square" rtlCol="0">
              <a:spAutoFit/>
            </a:bodyPr>
            <a:lstStyle/>
            <a:p>
              <a:pPr indent="360000" algn="just"/>
              <a:endParaRPr lang="ru-RU" sz="1200" dirty="0">
                <a:latin typeface="Arial Black" pitchFamily="34" charset="0"/>
              </a:endParaRPr>
            </a:p>
          </p:txBody>
        </p:sp>
      </p:grpSp>
      <p:sp>
        <p:nvSpPr>
          <p:cNvPr id="9" name="Rectangle 4"/>
          <p:cNvSpPr txBox="1">
            <a:spLocks noChangeArrowheads="1"/>
          </p:cNvSpPr>
          <p:nvPr/>
        </p:nvSpPr>
        <p:spPr bwMode="auto">
          <a:xfrm>
            <a:off x="872811" y="157375"/>
            <a:ext cx="7739611" cy="55407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2400" dirty="0">
                <a:effectLst>
                  <a:outerShdw blurRad="38100" dist="38100" dir="2700000" algn="tl">
                    <a:srgbClr val="000000">
                      <a:alpha val="43137"/>
                    </a:srgbClr>
                  </a:outerShdw>
                </a:effectLst>
              </a:rPr>
              <a:t>Основные </a:t>
            </a:r>
            <a:r>
              <a:rPr lang="ru-RU" sz="2400" dirty="0" smtClean="0">
                <a:solidFill>
                  <a:schemeClr val="folHlink"/>
                </a:solidFill>
                <a:effectLst>
                  <a:outerShdw blurRad="38100" dist="38100" dir="2700000" algn="tl">
                    <a:srgbClr val="000000">
                      <a:alpha val="43137"/>
                    </a:srgbClr>
                  </a:outerShdw>
                </a:effectLst>
              </a:rPr>
              <a:t>типы </a:t>
            </a:r>
            <a:r>
              <a:rPr lang="ru-RU" sz="2400" dirty="0">
                <a:solidFill>
                  <a:srgbClr val="C00000"/>
                </a:solidFill>
                <a:effectLst>
                  <a:outerShdw blurRad="38100" dist="38100" dir="2700000" algn="tl">
                    <a:srgbClr val="000000">
                      <a:alpha val="43137"/>
                    </a:srgbClr>
                  </a:outerShdw>
                </a:effectLst>
              </a:rPr>
              <a:t>уроков.</a:t>
            </a:r>
            <a:endParaRPr lang="en-US" sz="2400" dirty="0">
              <a:solidFill>
                <a:schemeClr val="folHlink"/>
              </a:solidFill>
            </a:endParaRPr>
          </a:p>
        </p:txBody>
      </p:sp>
      <p:graphicFrame>
        <p:nvGraphicFramePr>
          <p:cNvPr id="6" name="Схема 5"/>
          <p:cNvGraphicFramePr/>
          <p:nvPr>
            <p:extLst>
              <p:ext uri="{D42A27DB-BD31-4B8C-83A1-F6EECF244321}">
                <p14:modId xmlns:p14="http://schemas.microsoft.com/office/powerpoint/2010/main" val="3637449716"/>
              </p:ext>
            </p:extLst>
          </p:nvPr>
        </p:nvGraphicFramePr>
        <p:xfrm>
          <a:off x="1043608" y="759178"/>
          <a:ext cx="7272807" cy="5550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779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620680"/>
            <a:ext cx="8064896" cy="5886662"/>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8" y="3275856"/>
              <a:ext cx="5544616" cy="51200"/>
            </a:xfrm>
            <a:prstGeom prst="rect">
              <a:avLst/>
            </a:prstGeom>
            <a:noFill/>
          </p:spPr>
          <p:txBody>
            <a:bodyPr wrap="square" rtlCol="0">
              <a:spAutoFit/>
            </a:bodyPr>
            <a:lstStyle/>
            <a:p>
              <a:pPr indent="360000" algn="just"/>
              <a:endParaRPr lang="ru-RU" sz="1200" dirty="0">
                <a:latin typeface="Arial Black" pitchFamily="34" charset="0"/>
              </a:endParaRPr>
            </a:p>
          </p:txBody>
        </p:sp>
      </p:grpSp>
      <p:sp>
        <p:nvSpPr>
          <p:cNvPr id="9" name="Rectangle 4"/>
          <p:cNvSpPr txBox="1">
            <a:spLocks noChangeArrowheads="1"/>
          </p:cNvSpPr>
          <p:nvPr/>
        </p:nvSpPr>
        <p:spPr bwMode="auto">
          <a:xfrm>
            <a:off x="5076057" y="759178"/>
            <a:ext cx="3653588" cy="4974078"/>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r"/>
            <a:r>
              <a:rPr lang="ru-RU" dirty="0">
                <a:effectLst>
                  <a:outerShdw blurRad="38100" dist="38100" dir="2700000" algn="tl">
                    <a:srgbClr val="000000">
                      <a:alpha val="43137"/>
                    </a:srgbClr>
                  </a:outerShdw>
                </a:effectLst>
              </a:rPr>
              <a:t>Обновляющейся школе </a:t>
            </a:r>
            <a:r>
              <a:rPr lang="ru-RU" dirty="0" smtClean="0">
                <a:solidFill>
                  <a:srgbClr val="C00000"/>
                </a:solidFill>
                <a:effectLst>
                  <a:outerShdw blurRad="38100" dist="38100" dir="2700000" algn="tl">
                    <a:srgbClr val="000000">
                      <a:alpha val="43137"/>
                    </a:srgbClr>
                  </a:outerShdw>
                </a:effectLst>
              </a:rPr>
              <a:t>требуются </a:t>
            </a:r>
            <a:r>
              <a:rPr lang="ru-RU" dirty="0">
                <a:solidFill>
                  <a:schemeClr val="folHlink"/>
                </a:solidFill>
                <a:effectLst>
                  <a:outerShdw blurRad="38100" dist="38100" dir="2700000" algn="tl">
                    <a:srgbClr val="000000">
                      <a:alpha val="43137"/>
                    </a:srgbClr>
                  </a:outerShdw>
                </a:effectLst>
              </a:rPr>
              <a:t>такие методы обучения, которые: </a:t>
            </a:r>
            <a:endParaRPr lang="en-US" dirty="0">
              <a:solidFill>
                <a:schemeClr val="folHlink"/>
              </a:solidFill>
            </a:endParaRPr>
          </a:p>
        </p:txBody>
      </p:sp>
      <p:graphicFrame>
        <p:nvGraphicFramePr>
          <p:cNvPr id="3" name="Схема 2"/>
          <p:cNvGraphicFramePr/>
          <p:nvPr>
            <p:extLst>
              <p:ext uri="{D42A27DB-BD31-4B8C-83A1-F6EECF244321}">
                <p14:modId xmlns:p14="http://schemas.microsoft.com/office/powerpoint/2010/main" val="690761052"/>
              </p:ext>
            </p:extLst>
          </p:nvPr>
        </p:nvGraphicFramePr>
        <p:xfrm>
          <a:off x="-396552" y="404665"/>
          <a:ext cx="5940151" cy="5978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6149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533524" y="706055"/>
            <a:ext cx="8064896" cy="5886662"/>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8" y="3275856"/>
              <a:ext cx="5544616" cy="51200"/>
            </a:xfrm>
            <a:prstGeom prst="rect">
              <a:avLst/>
            </a:prstGeom>
            <a:noFill/>
          </p:spPr>
          <p:txBody>
            <a:bodyPr wrap="square" rtlCol="0">
              <a:spAutoFit/>
            </a:bodyPr>
            <a:lstStyle/>
            <a:p>
              <a:pPr indent="360000" algn="just"/>
              <a:endParaRPr lang="ru-RU" sz="1200" dirty="0">
                <a:latin typeface="Arial Black" pitchFamily="34" charset="0"/>
              </a:endParaRPr>
            </a:p>
          </p:txBody>
        </p:sp>
      </p:grpSp>
      <p:sp>
        <p:nvSpPr>
          <p:cNvPr id="9" name="Rectangle 4"/>
          <p:cNvSpPr txBox="1">
            <a:spLocks noChangeArrowheads="1"/>
          </p:cNvSpPr>
          <p:nvPr/>
        </p:nvSpPr>
        <p:spPr bwMode="auto">
          <a:xfrm>
            <a:off x="-24725" y="15485"/>
            <a:ext cx="7739611" cy="55407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2400" dirty="0">
                <a:effectLst>
                  <a:outerShdw blurRad="38100" dist="38100" dir="2700000" algn="tl">
                    <a:srgbClr val="000000">
                      <a:alpha val="43137"/>
                    </a:srgbClr>
                  </a:outerShdw>
                </a:effectLst>
              </a:rPr>
              <a:t>Методы и формы </a:t>
            </a:r>
            <a:r>
              <a:rPr lang="ru-RU" sz="2400" dirty="0" smtClean="0">
                <a:solidFill>
                  <a:schemeClr val="folHlink"/>
                </a:solidFill>
                <a:effectLst>
                  <a:outerShdw blurRad="38100" dist="38100" dir="2700000" algn="tl">
                    <a:srgbClr val="000000">
                      <a:alpha val="43137"/>
                    </a:srgbClr>
                  </a:outerShdw>
                </a:effectLst>
              </a:rPr>
              <a:t>современного </a:t>
            </a:r>
            <a:r>
              <a:rPr lang="ru-RU" sz="2400" dirty="0">
                <a:solidFill>
                  <a:srgbClr val="C00000"/>
                </a:solidFill>
                <a:effectLst>
                  <a:outerShdw blurRad="38100" dist="38100" dir="2700000" algn="tl">
                    <a:srgbClr val="000000">
                      <a:alpha val="43137"/>
                    </a:srgbClr>
                  </a:outerShdw>
                </a:effectLst>
              </a:rPr>
              <a:t>урока:</a:t>
            </a:r>
            <a:endParaRPr lang="en-US" sz="2400" dirty="0">
              <a:solidFill>
                <a:schemeClr val="folHlink"/>
              </a:solidFill>
            </a:endParaRPr>
          </a:p>
        </p:txBody>
      </p:sp>
      <p:graphicFrame>
        <p:nvGraphicFramePr>
          <p:cNvPr id="24" name="Схема 23"/>
          <p:cNvGraphicFramePr/>
          <p:nvPr>
            <p:extLst>
              <p:ext uri="{D42A27DB-BD31-4B8C-83A1-F6EECF244321}">
                <p14:modId xmlns:p14="http://schemas.microsoft.com/office/powerpoint/2010/main" val="3310333330"/>
              </p:ext>
            </p:extLst>
          </p:nvPr>
        </p:nvGraphicFramePr>
        <p:xfrm>
          <a:off x="0" y="642918"/>
          <a:ext cx="8858280" cy="5748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9" name="Группа 28"/>
          <p:cNvGrpSpPr/>
          <p:nvPr/>
        </p:nvGrpSpPr>
        <p:grpSpPr>
          <a:xfrm>
            <a:off x="6983645" y="571480"/>
            <a:ext cx="1614775" cy="5882974"/>
            <a:chOff x="4459413" y="69013"/>
            <a:chExt cx="1614775" cy="5539770"/>
          </a:xfrm>
          <a:scene3d>
            <a:camera prst="orthographicFront">
              <a:rot lat="0" lon="0" rev="0"/>
            </a:camera>
            <a:lightRig rig="contrasting" dir="t">
              <a:rot lat="0" lon="0" rev="1200000"/>
            </a:lightRig>
          </a:scene3d>
        </p:grpSpPr>
        <p:sp>
          <p:nvSpPr>
            <p:cNvPr id="30" name="Прямоугольник 29"/>
            <p:cNvSpPr/>
            <p:nvPr/>
          </p:nvSpPr>
          <p:spPr>
            <a:xfrm>
              <a:off x="4459413" y="139379"/>
              <a:ext cx="1462481" cy="5469404"/>
            </a:xfrm>
            <a:prstGeom prst="rect">
              <a:avLst/>
            </a:prstGeom>
            <a:noFill/>
            <a:ln>
              <a:noFill/>
            </a:ln>
            <a:sp3d/>
          </p:spPr>
          <p:style>
            <a:lnRef idx="0">
              <a:scrgbClr r="0" g="0" b="0"/>
            </a:lnRef>
            <a:fillRef idx="1">
              <a:scrgbClr r="0" g="0" b="0"/>
            </a:fillRef>
            <a:effectRef idx="2">
              <a:schemeClr val="accent2">
                <a:hueOff val="-1488005"/>
                <a:satOff val="-46297"/>
                <a:lumOff val="28235"/>
                <a:alphaOff val="0"/>
              </a:schemeClr>
            </a:effectRef>
            <a:fontRef idx="minor">
              <a:schemeClr val="lt1"/>
            </a:fontRef>
          </p:style>
        </p:sp>
        <p:sp>
          <p:nvSpPr>
            <p:cNvPr id="31" name="Прямоугольник 30"/>
            <p:cNvSpPr/>
            <p:nvPr/>
          </p:nvSpPr>
          <p:spPr>
            <a:xfrm>
              <a:off x="4690974" y="69013"/>
              <a:ext cx="1383214" cy="546940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41148" rIns="0" bIns="0" numCol="1" spcCol="1270" anchor="t" anchorCtr="0">
              <a:noAutofit/>
            </a:bodyPr>
            <a:lstStyle/>
            <a:p>
              <a:pPr lvl="0" defTabSz="444500">
                <a:lnSpc>
                  <a:spcPct val="90000"/>
                </a:lnSpc>
                <a:spcAft>
                  <a:spcPct val="35000"/>
                </a:spcAft>
              </a:pPr>
              <a:r>
                <a:rPr lang="ru-RU" sz="1000" b="1" dirty="0" smtClean="0">
                  <a:solidFill>
                    <a:schemeClr val="tx1"/>
                  </a:solidFill>
                  <a:effectLst>
                    <a:outerShdw blurRad="38100" dist="38100" dir="2700000" algn="tl">
                      <a:srgbClr val="000000">
                        <a:alpha val="43137"/>
                      </a:srgbClr>
                    </a:outerShdw>
                  </a:effectLst>
                </a:rPr>
                <a:t>Портфолио</a:t>
              </a:r>
              <a:r>
                <a:rPr lang="ru-RU" sz="1000" b="1" dirty="0">
                  <a:solidFill>
                    <a:schemeClr val="tx1"/>
                  </a:solidFill>
                  <a:effectLst>
                    <a:outerShdw blurRad="38100" dist="38100" dir="2700000" algn="tl">
                      <a:srgbClr val="000000">
                        <a:alpha val="43137"/>
                      </a:srgbClr>
                    </a:outerShdw>
                  </a:effectLst>
                </a:rPr>
                <a:t> ученика начальной школы как метод оценивания личностного роста, в рамках внедрения ФГОС </a:t>
              </a:r>
              <a:r>
                <a:rPr lang="ru-RU" sz="1000" b="1" dirty="0" smtClean="0">
                  <a:solidFill>
                    <a:schemeClr val="tx1"/>
                  </a:solidFill>
                  <a:effectLst>
                    <a:outerShdw blurRad="38100" dist="38100" dir="2700000" algn="tl">
                      <a:srgbClr val="000000">
                        <a:alpha val="43137"/>
                      </a:srgbClr>
                    </a:outerShdw>
                  </a:effectLst>
                </a:rPr>
                <a:t>НОО</a:t>
              </a:r>
            </a:p>
            <a:p>
              <a:pPr lvl="0" defTabSz="444500">
                <a:lnSpc>
                  <a:spcPct val="90000"/>
                </a:lnSpc>
                <a:spcAft>
                  <a:spcPct val="35000"/>
                </a:spcAft>
              </a:pPr>
              <a:r>
                <a:rPr lang="ru-RU" sz="1000" b="1" dirty="0" smtClean="0">
                  <a:solidFill>
                    <a:schemeClr val="tx1"/>
                  </a:solidFill>
                  <a:effectLst>
                    <a:outerShdw blurRad="38100" dist="38100" dir="2700000" algn="tl">
                      <a:srgbClr val="000000">
                        <a:alpha val="43137"/>
                      </a:srgbClr>
                    </a:outerShdw>
                  </a:effectLst>
                </a:rPr>
                <a:t>Портфолио </a:t>
              </a:r>
              <a:r>
                <a:rPr lang="ru-RU" sz="1000" b="1" dirty="0">
                  <a:solidFill>
                    <a:schemeClr val="tx1"/>
                  </a:solidFill>
                  <a:effectLst>
                    <a:outerShdw blurRad="38100" dist="38100" dir="2700000" algn="tl">
                      <a:srgbClr val="000000">
                        <a:alpha val="43137"/>
                      </a:srgbClr>
                    </a:outerShdw>
                  </a:effectLst>
                </a:rPr>
                <a:t>вводится с целью объективного фиксирования индивидуальных достижений школьников. Портфолио – коллекция работ и результатов учащегося, которая демонстрирует его усилия, прогресс и достижения в различных областях. </a:t>
              </a:r>
            </a:p>
            <a:p>
              <a:pPr lvl="0" defTabSz="444500">
                <a:lnSpc>
                  <a:spcPct val="90000"/>
                </a:lnSpc>
                <a:spcAft>
                  <a:spcPct val="35000"/>
                </a:spcAft>
              </a:pPr>
              <a:endParaRPr lang="ru-RU" sz="1000" b="1" dirty="0">
                <a:solidFill>
                  <a:schemeClr val="tx1"/>
                </a:solidFill>
                <a:effectLst>
                  <a:outerShdw blurRad="38100" dist="38100" dir="2700000" algn="tl">
                    <a:srgbClr val="000000">
                      <a:alpha val="43137"/>
                    </a:srgbClr>
                  </a:outerShdw>
                </a:effectLst>
              </a:endParaRPr>
            </a:p>
            <a:p>
              <a:pPr lvl="0" defTabSz="444500">
                <a:lnSpc>
                  <a:spcPct val="90000"/>
                </a:lnSpc>
                <a:spcAft>
                  <a:spcPct val="35000"/>
                </a:spcAft>
              </a:pPr>
              <a:r>
                <a:rPr lang="ru-RU" sz="1000" b="1" dirty="0">
                  <a:solidFill>
                    <a:schemeClr val="tx1"/>
                  </a:solidFill>
                  <a:effectLst>
                    <a:outerShdw blurRad="38100" dist="38100" dir="2700000" algn="tl">
                      <a:srgbClr val="000000">
                        <a:alpha val="43137"/>
                      </a:srgbClr>
                    </a:outerShdw>
                  </a:effectLst>
                </a:rPr>
                <a:t>Индивидуальная накопительная оценка (портфолио) - комплект документов, оценка предметных, </a:t>
              </a:r>
              <a:r>
                <a:rPr lang="ru-RU" sz="1000" b="1" dirty="0" err="1">
                  <a:solidFill>
                    <a:schemeClr val="tx1"/>
                  </a:solidFill>
                  <a:effectLst>
                    <a:outerShdw blurRad="38100" dist="38100" dir="2700000" algn="tl">
                      <a:srgbClr val="000000">
                        <a:alpha val="43137"/>
                      </a:srgbClr>
                    </a:outerShdw>
                  </a:effectLst>
                </a:rPr>
                <a:t>метапредметных</a:t>
              </a:r>
              <a:r>
                <a:rPr lang="ru-RU" sz="1000" b="1" dirty="0">
                  <a:solidFill>
                    <a:schemeClr val="tx1"/>
                  </a:solidFill>
                  <a:effectLst>
                    <a:outerShdw blurRad="38100" dist="38100" dir="2700000" algn="tl">
                      <a:srgbClr val="000000">
                        <a:alpha val="43137"/>
                      </a:srgbClr>
                    </a:outerShdw>
                  </a:effectLst>
                </a:rPr>
                <a:t> и личностных результатов, индивидуальных достижений, являющаяся основой для определения образовательного рейтинга выпускника начальной школы. </a:t>
              </a:r>
              <a:endParaRPr lang="ru-RU" sz="1000" b="1" dirty="0" smtClean="0">
                <a:solidFill>
                  <a:schemeClr val="tx1"/>
                </a:solidFill>
                <a:effectLst>
                  <a:outerShdw blurRad="38100" dist="38100" dir="2700000" algn="tl">
                    <a:srgbClr val="000000">
                      <a:alpha val="43137"/>
                    </a:srgbClr>
                  </a:outerShdw>
                </a:effectLst>
              </a:endParaRPr>
            </a:p>
            <a:p>
              <a:pPr lvl="0" defTabSz="444500">
                <a:lnSpc>
                  <a:spcPct val="90000"/>
                </a:lnSpc>
                <a:spcAft>
                  <a:spcPct val="35000"/>
                </a:spcAft>
              </a:pPr>
              <a:endParaRPr lang="ru-RU" sz="1000" b="1" dirty="0">
                <a:solidFill>
                  <a:schemeClr val="tx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644795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620680"/>
            <a:ext cx="8064896" cy="5886662"/>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8" y="3275856"/>
              <a:ext cx="5544616" cy="51200"/>
            </a:xfrm>
            <a:prstGeom prst="rect">
              <a:avLst/>
            </a:prstGeom>
            <a:noFill/>
          </p:spPr>
          <p:txBody>
            <a:bodyPr wrap="square" rtlCol="0">
              <a:spAutoFit/>
            </a:bodyPr>
            <a:lstStyle/>
            <a:p>
              <a:pPr indent="360000" algn="just"/>
              <a:endParaRPr lang="ru-RU" sz="1200" dirty="0">
                <a:latin typeface="Arial Black" pitchFamily="34" charset="0"/>
              </a:endParaRPr>
            </a:p>
          </p:txBody>
        </p:sp>
      </p:grpSp>
      <p:sp>
        <p:nvSpPr>
          <p:cNvPr id="9" name="Rectangle 4"/>
          <p:cNvSpPr txBox="1">
            <a:spLocks noChangeArrowheads="1"/>
          </p:cNvSpPr>
          <p:nvPr/>
        </p:nvSpPr>
        <p:spPr bwMode="auto">
          <a:xfrm>
            <a:off x="872811" y="157375"/>
            <a:ext cx="7739611" cy="55407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2400" dirty="0" smtClean="0">
                <a:effectLst>
                  <a:outerShdw blurRad="38100" dist="38100" dir="2700000" algn="tl">
                    <a:srgbClr val="000000">
                      <a:alpha val="43137"/>
                    </a:srgbClr>
                  </a:outerShdw>
                </a:effectLst>
              </a:rPr>
              <a:t>Технологическая </a:t>
            </a:r>
            <a:r>
              <a:rPr lang="ru-RU" sz="2400" dirty="0" smtClean="0">
                <a:solidFill>
                  <a:schemeClr val="folHlink"/>
                </a:solidFill>
                <a:effectLst>
                  <a:outerShdw blurRad="38100" dist="38100" dir="2700000" algn="tl">
                    <a:srgbClr val="000000">
                      <a:alpha val="43137"/>
                    </a:srgbClr>
                  </a:outerShdw>
                </a:effectLst>
              </a:rPr>
              <a:t>карта </a:t>
            </a:r>
            <a:r>
              <a:rPr lang="ru-RU" sz="2400" dirty="0" smtClean="0">
                <a:solidFill>
                  <a:srgbClr val="C00000"/>
                </a:solidFill>
                <a:effectLst>
                  <a:outerShdw blurRad="38100" dist="38100" dir="2700000" algn="tl">
                    <a:srgbClr val="000000">
                      <a:alpha val="43137"/>
                    </a:srgbClr>
                  </a:outerShdw>
                </a:effectLst>
              </a:rPr>
              <a:t>урока.</a:t>
            </a:r>
            <a:endParaRPr lang="en-US" sz="2400" dirty="0">
              <a:solidFill>
                <a:schemeClr val="folHlink"/>
              </a:solidFill>
            </a:endParaRPr>
          </a:p>
        </p:txBody>
      </p:sp>
      <p:sp>
        <p:nvSpPr>
          <p:cNvPr id="3" name="Прямоугольник 2"/>
          <p:cNvSpPr/>
          <p:nvPr/>
        </p:nvSpPr>
        <p:spPr>
          <a:xfrm>
            <a:off x="1115616" y="914656"/>
            <a:ext cx="7200800" cy="4770537"/>
          </a:xfrm>
          <a:prstGeom prst="rect">
            <a:avLst/>
          </a:prstGeom>
        </p:spPr>
        <p:txBody>
          <a:bodyPr wrap="square">
            <a:spAutoFit/>
          </a:bodyPr>
          <a:lstStyle/>
          <a:p>
            <a:pPr lvl="2" algn="r"/>
            <a:r>
              <a:rPr lang="ru-RU" sz="1600" b="1" dirty="0">
                <a:solidFill>
                  <a:srgbClr val="FF0000"/>
                </a:solidFill>
                <a:effectLst>
                  <a:outerShdw blurRad="38100" dist="38100" dir="2700000" algn="tl">
                    <a:srgbClr val="000000">
                      <a:alpha val="43137"/>
                    </a:srgbClr>
                  </a:outerShdw>
                </a:effectLst>
              </a:rPr>
              <a:t>“Настоящий урок начинается не со звонка, </a:t>
            </a:r>
            <a:endParaRPr lang="ru-RU" sz="1600" b="1" dirty="0" smtClean="0">
              <a:solidFill>
                <a:srgbClr val="FF0000"/>
              </a:solidFill>
              <a:effectLst>
                <a:outerShdw blurRad="38100" dist="38100" dir="2700000" algn="tl">
                  <a:srgbClr val="000000">
                    <a:alpha val="43137"/>
                  </a:srgbClr>
                </a:outerShdw>
              </a:effectLst>
            </a:endParaRPr>
          </a:p>
          <a:p>
            <a:pPr lvl="2" algn="r"/>
            <a:r>
              <a:rPr lang="ru-RU" sz="1600" b="1" dirty="0" smtClean="0">
                <a:solidFill>
                  <a:srgbClr val="FF0000"/>
                </a:solidFill>
                <a:effectLst>
                  <a:outerShdw blurRad="38100" dist="38100" dir="2700000" algn="tl">
                    <a:srgbClr val="000000">
                      <a:alpha val="43137"/>
                    </a:srgbClr>
                  </a:outerShdw>
                </a:effectLst>
              </a:rPr>
              <a:t>а </a:t>
            </a:r>
            <a:r>
              <a:rPr lang="ru-RU" sz="1600" b="1" dirty="0">
                <a:solidFill>
                  <a:srgbClr val="FF0000"/>
                </a:solidFill>
                <a:effectLst>
                  <a:outerShdw blurRad="38100" dist="38100" dir="2700000" algn="tl">
                    <a:srgbClr val="000000">
                      <a:alpha val="43137"/>
                    </a:srgbClr>
                  </a:outerShdw>
                </a:effectLst>
              </a:rPr>
              <a:t>задолго до него”.</a:t>
            </a:r>
          </a:p>
          <a:p>
            <a:pPr algn="r"/>
            <a:r>
              <a:rPr lang="ru-RU" sz="1600" b="1" dirty="0">
                <a:effectLst>
                  <a:outerShdw blurRad="38100" dist="38100" dir="2700000" algn="tl">
                    <a:srgbClr val="000000">
                      <a:alpha val="43137"/>
                    </a:srgbClr>
                  </a:outerShdw>
                </a:effectLst>
              </a:rPr>
              <a:t>С.И. Гессен.</a:t>
            </a:r>
          </a:p>
          <a:p>
            <a:r>
              <a:rPr lang="ru-RU" sz="1600" b="1" dirty="0">
                <a:effectLst>
                  <a:outerShdw blurRad="38100" dist="38100" dir="2700000" algn="tl">
                    <a:srgbClr val="000000">
                      <a:alpha val="43137"/>
                    </a:srgbClr>
                  </a:outerShdw>
                </a:effectLst>
              </a:rPr>
              <a:t>То есть с конспекта или, говоря современным языком с технологической карты учебного занятия. Технологическая карта урока – что это? </a:t>
            </a:r>
            <a:endParaRPr lang="ru-RU" sz="1600" b="1" dirty="0" smtClean="0">
              <a:effectLst>
                <a:outerShdw blurRad="38100" dist="38100" dir="2700000" algn="tl">
                  <a:srgbClr val="000000">
                    <a:alpha val="43137"/>
                  </a:srgbClr>
                </a:outerShdw>
              </a:effectLst>
            </a:endParaRPr>
          </a:p>
          <a:p>
            <a:endParaRPr lang="ru-RU" sz="1600" b="1" dirty="0" smtClean="0">
              <a:effectLst>
                <a:outerShdw blurRad="38100" dist="38100" dir="2700000" algn="tl">
                  <a:srgbClr val="000000">
                    <a:alpha val="43137"/>
                  </a:srgbClr>
                </a:outerShdw>
              </a:effectLst>
            </a:endParaRPr>
          </a:p>
          <a:p>
            <a:pPr algn="just"/>
            <a:r>
              <a:rPr lang="ru-RU" sz="1600" b="1" dirty="0">
                <a:solidFill>
                  <a:srgbClr val="FF0000"/>
                </a:solidFill>
                <a:effectLst>
                  <a:outerShdw blurRad="38100" dist="38100" dir="2700000" algn="tl">
                    <a:srgbClr val="000000">
                      <a:alpha val="43137"/>
                    </a:srgbClr>
                  </a:outerShdw>
                </a:effectLst>
              </a:rPr>
              <a:t>Технологическая карта </a:t>
            </a:r>
            <a:r>
              <a:rPr lang="ru-RU" sz="1600" b="1" dirty="0">
                <a:effectLst>
                  <a:outerShdw blurRad="38100" dist="38100" dir="2700000" algn="tl">
                    <a:srgbClr val="000000">
                      <a:alpha val="43137"/>
                    </a:srgbClr>
                  </a:outerShdw>
                </a:effectLst>
              </a:rPr>
              <a:t>— это новый вид методической продукции, обеспечивающей эффективное и качественное преподавание учебных курсов в школе и возможность достижения планируемых результатов освоения основных образовательных программ на ступени начального образования в соответствии с ФГОС второго поколения.</a:t>
            </a:r>
          </a:p>
          <a:p>
            <a:pPr algn="just"/>
            <a:r>
              <a:rPr lang="ru-RU" sz="1600" b="1" dirty="0">
                <a:effectLst>
                  <a:outerShdw blurRad="38100" dist="38100" dir="2700000" algn="tl">
                    <a:srgbClr val="000000">
                      <a:alpha val="43137"/>
                    </a:srgbClr>
                  </a:outerShdw>
                </a:effectLst>
              </a:rPr>
              <a:t>Обучение с использованием технологической карты позволяет организовать эффективный учебный процесс, обеспечить реализацию предметных, </a:t>
            </a:r>
            <a:r>
              <a:rPr lang="ru-RU" sz="1600" b="1" dirty="0" err="1">
                <a:effectLst>
                  <a:outerShdw blurRad="38100" dist="38100" dir="2700000" algn="tl">
                    <a:srgbClr val="000000">
                      <a:alpha val="43137"/>
                    </a:srgbClr>
                  </a:outerShdw>
                </a:effectLst>
              </a:rPr>
              <a:t>метапредметных</a:t>
            </a:r>
            <a:r>
              <a:rPr lang="ru-RU" sz="1600" b="1" dirty="0">
                <a:effectLst>
                  <a:outerShdw blurRad="38100" dist="38100" dir="2700000" algn="tl">
                    <a:srgbClr val="000000">
                      <a:alpha val="43137"/>
                    </a:srgbClr>
                  </a:outerShdw>
                </a:effectLst>
              </a:rPr>
              <a:t> и личностных умений (универсальных учебных действий), в соответствии с требованиями ФГОС второго поколения, существенно сократить время на подготовку учителя к уроку.</a:t>
            </a:r>
          </a:p>
        </p:txBody>
      </p:sp>
    </p:spTree>
    <p:extLst>
      <p:ext uri="{BB962C8B-B14F-4D97-AF65-F5344CB8AC3E}">
        <p14:creationId xmlns:p14="http://schemas.microsoft.com/office/powerpoint/2010/main" val="590820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620680"/>
            <a:ext cx="8064896" cy="5886662"/>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8" y="3275856"/>
              <a:ext cx="5544616" cy="51200"/>
            </a:xfrm>
            <a:prstGeom prst="rect">
              <a:avLst/>
            </a:prstGeom>
            <a:noFill/>
          </p:spPr>
          <p:txBody>
            <a:bodyPr wrap="square" rtlCol="0">
              <a:spAutoFit/>
            </a:bodyPr>
            <a:lstStyle/>
            <a:p>
              <a:pPr indent="360000" algn="just"/>
              <a:endParaRPr lang="ru-RU" sz="1200" dirty="0">
                <a:latin typeface="Arial Black" pitchFamily="34" charset="0"/>
              </a:endParaRPr>
            </a:p>
          </p:txBody>
        </p:sp>
      </p:grpSp>
      <p:sp>
        <p:nvSpPr>
          <p:cNvPr id="9" name="Rectangle 4"/>
          <p:cNvSpPr txBox="1">
            <a:spLocks noChangeArrowheads="1"/>
          </p:cNvSpPr>
          <p:nvPr/>
        </p:nvSpPr>
        <p:spPr bwMode="auto">
          <a:xfrm>
            <a:off x="872811" y="157375"/>
            <a:ext cx="7739611" cy="55407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2400" dirty="0">
                <a:effectLst>
                  <a:outerShdw blurRad="38100" dist="38100" dir="2700000" algn="tl">
                    <a:srgbClr val="000000">
                      <a:alpha val="43137"/>
                    </a:srgbClr>
                  </a:outerShdw>
                </a:effectLst>
              </a:rPr>
              <a:t>Структура </a:t>
            </a:r>
            <a:r>
              <a:rPr lang="ru-RU" sz="2400" dirty="0">
                <a:solidFill>
                  <a:schemeClr val="folHlink"/>
                </a:solidFill>
                <a:effectLst>
                  <a:outerShdw blurRad="38100" dist="38100" dir="2700000" algn="tl">
                    <a:srgbClr val="000000">
                      <a:alpha val="43137"/>
                    </a:srgbClr>
                  </a:outerShdw>
                </a:effectLst>
              </a:rPr>
              <a:t>технологической карты  </a:t>
            </a:r>
            <a:r>
              <a:rPr lang="ru-RU" sz="2400" dirty="0">
                <a:solidFill>
                  <a:srgbClr val="C00000"/>
                </a:solidFill>
                <a:effectLst>
                  <a:outerShdw blurRad="38100" dist="38100" dir="2700000" algn="tl">
                    <a:srgbClr val="000000">
                      <a:alpha val="43137"/>
                    </a:srgbClr>
                  </a:outerShdw>
                </a:effectLst>
              </a:rPr>
              <a:t>включает:</a:t>
            </a:r>
          </a:p>
        </p:txBody>
      </p:sp>
      <p:sp>
        <p:nvSpPr>
          <p:cNvPr id="3" name="Прямоугольник 2"/>
          <p:cNvSpPr/>
          <p:nvPr/>
        </p:nvSpPr>
        <p:spPr>
          <a:xfrm>
            <a:off x="1115616" y="914656"/>
            <a:ext cx="7200800" cy="3539430"/>
          </a:xfrm>
          <a:prstGeom prst="rect">
            <a:avLst/>
          </a:prstGeom>
        </p:spPr>
        <p:txBody>
          <a:bodyPr wrap="square">
            <a:spAutoFit/>
          </a:bodyPr>
          <a:lstStyle/>
          <a:p>
            <a:pPr marL="285750" indent="-285750" algn="just">
              <a:buFont typeface="Wingdings" pitchFamily="2" charset="2"/>
              <a:buChar char="Ø"/>
            </a:pPr>
            <a:r>
              <a:rPr lang="ru-RU" sz="1600" b="1" dirty="0" smtClean="0">
                <a:effectLst>
                  <a:outerShdw blurRad="38100" dist="38100" dir="2700000" algn="tl">
                    <a:srgbClr val="000000">
                      <a:alpha val="43137"/>
                    </a:srgbClr>
                  </a:outerShdw>
                </a:effectLst>
              </a:rPr>
              <a:t>название </a:t>
            </a:r>
            <a:r>
              <a:rPr lang="ru-RU" sz="1600" b="1" dirty="0">
                <a:effectLst>
                  <a:outerShdw blurRad="38100" dist="38100" dir="2700000" algn="tl">
                    <a:srgbClr val="000000">
                      <a:alpha val="43137"/>
                    </a:srgbClr>
                  </a:outerShdw>
                </a:effectLst>
              </a:rPr>
              <a:t>темы с указанием часов, отведенных на ее изучение</a:t>
            </a:r>
          </a:p>
          <a:p>
            <a:pPr marL="285750" indent="-285750" algn="just">
              <a:buFont typeface="Wingdings" pitchFamily="2" charset="2"/>
              <a:buChar char="Ø"/>
            </a:pPr>
            <a:r>
              <a:rPr lang="ru-RU" sz="1600" b="1" dirty="0">
                <a:effectLst>
                  <a:outerShdw blurRad="38100" dist="38100" dir="2700000" algn="tl">
                    <a:srgbClr val="000000">
                      <a:alpha val="43137"/>
                    </a:srgbClr>
                  </a:outerShdw>
                </a:effectLst>
              </a:rPr>
              <a:t>цель освоения учебного содержания</a:t>
            </a:r>
          </a:p>
          <a:p>
            <a:pPr marL="285750" indent="-285750" algn="just">
              <a:buFont typeface="Wingdings" pitchFamily="2" charset="2"/>
              <a:buChar char="Ø"/>
            </a:pPr>
            <a:r>
              <a:rPr lang="ru-RU" sz="1600" b="1" dirty="0">
                <a:effectLst>
                  <a:outerShdw blurRad="38100" dist="38100" dir="2700000" algn="tl">
                    <a:srgbClr val="000000">
                      <a:alpha val="43137"/>
                    </a:srgbClr>
                  </a:outerShdw>
                </a:effectLst>
              </a:rPr>
              <a:t>планируемые результаты (личностные, предметные, </a:t>
            </a:r>
            <a:r>
              <a:rPr lang="ru-RU" sz="1600" b="1" dirty="0" err="1">
                <a:effectLst>
                  <a:outerShdw blurRad="38100" dist="38100" dir="2700000" algn="tl">
                    <a:srgbClr val="000000">
                      <a:alpha val="43137"/>
                    </a:srgbClr>
                  </a:outerShdw>
                </a:effectLst>
              </a:rPr>
              <a:t>метапредметные</a:t>
            </a:r>
            <a:r>
              <a:rPr lang="ru-RU" sz="1600" b="1" dirty="0">
                <a:effectLst>
                  <a:outerShdw blurRad="38100" dist="38100" dir="2700000" algn="tl">
                    <a:srgbClr val="000000">
                      <a:alpha val="43137"/>
                    </a:srgbClr>
                  </a:outerShdw>
                </a:effectLst>
              </a:rPr>
              <a:t>, информационно-интеллектуальную компетентность и УУД)</a:t>
            </a:r>
          </a:p>
          <a:p>
            <a:pPr marL="285750" indent="-285750" algn="just">
              <a:buFont typeface="Wingdings" pitchFamily="2" charset="2"/>
              <a:buChar char="Ø"/>
            </a:pPr>
            <a:r>
              <a:rPr lang="ru-RU" sz="1600" b="1" dirty="0" err="1">
                <a:effectLst>
                  <a:outerShdw blurRad="38100" dist="38100" dir="2700000" algn="tl">
                    <a:srgbClr val="000000">
                      <a:alpha val="43137"/>
                    </a:srgbClr>
                  </a:outerShdw>
                </a:effectLst>
              </a:rPr>
              <a:t>метапредметные</a:t>
            </a:r>
            <a:r>
              <a:rPr lang="ru-RU" sz="1600" b="1" dirty="0">
                <a:effectLst>
                  <a:outerShdw blurRad="38100" dist="38100" dir="2700000" algn="tl">
                    <a:srgbClr val="000000">
                      <a:alpha val="43137"/>
                    </a:srgbClr>
                  </a:outerShdw>
                </a:effectLst>
              </a:rPr>
              <a:t> связи и организацию пространства (формы работы и ресурсы)</a:t>
            </a:r>
          </a:p>
          <a:p>
            <a:pPr marL="285750" indent="-285750" algn="just">
              <a:buFont typeface="Wingdings" pitchFamily="2" charset="2"/>
              <a:buChar char="Ø"/>
            </a:pPr>
            <a:r>
              <a:rPr lang="ru-RU" sz="1600" b="1" dirty="0">
                <a:effectLst>
                  <a:outerShdw blurRad="38100" dist="38100" dir="2700000" algn="tl">
                    <a:srgbClr val="000000">
                      <a:alpha val="43137"/>
                    </a:srgbClr>
                  </a:outerShdw>
                </a:effectLst>
              </a:rPr>
              <a:t>основные понятия темы</a:t>
            </a:r>
          </a:p>
          <a:p>
            <a:pPr marL="285750" indent="-285750" algn="just">
              <a:buFont typeface="Wingdings" pitchFamily="2" charset="2"/>
              <a:buChar char="Ø"/>
            </a:pPr>
            <a:r>
              <a:rPr lang="ru-RU" sz="1600" b="1" dirty="0">
                <a:effectLst>
                  <a:outerShdw blurRad="38100" dist="38100" dir="2700000" algn="tl">
                    <a:srgbClr val="000000">
                      <a:alpha val="43137"/>
                    </a:srgbClr>
                  </a:outerShdw>
                </a:effectLst>
              </a:rPr>
              <a:t>технологию изучения указанной темы (на каждом этапе работы определяется цель и прогнозируемый результат, даются практические задания на отработку материала и диагностические задания на проверку его понимания и усвоения)</a:t>
            </a:r>
          </a:p>
          <a:p>
            <a:pPr marL="285750" indent="-285750" algn="just">
              <a:buFont typeface="Wingdings" pitchFamily="2" charset="2"/>
              <a:buChar char="Ø"/>
            </a:pPr>
            <a:r>
              <a:rPr lang="ru-RU" sz="1600" b="1" dirty="0">
                <a:effectLst>
                  <a:outerShdw blurRad="38100" dist="38100" dir="2700000" algn="tl">
                    <a:srgbClr val="000000">
                      <a:alpha val="43137"/>
                    </a:srgbClr>
                  </a:outerShdw>
                </a:effectLst>
              </a:rPr>
              <a:t>контрольное задание на проверку достижения планируемых результатов</a:t>
            </a:r>
          </a:p>
        </p:txBody>
      </p:sp>
    </p:spTree>
    <p:extLst>
      <p:ext uri="{BB962C8B-B14F-4D97-AF65-F5344CB8AC3E}">
        <p14:creationId xmlns:p14="http://schemas.microsoft.com/office/powerpoint/2010/main" val="3837634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620680"/>
            <a:ext cx="8064896" cy="5886662"/>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8" y="3275856"/>
              <a:ext cx="5544616" cy="51200"/>
            </a:xfrm>
            <a:prstGeom prst="rect">
              <a:avLst/>
            </a:prstGeom>
            <a:noFill/>
          </p:spPr>
          <p:txBody>
            <a:bodyPr wrap="square" rtlCol="0">
              <a:spAutoFit/>
            </a:bodyPr>
            <a:lstStyle/>
            <a:p>
              <a:pPr indent="360000" algn="just"/>
              <a:endParaRPr lang="ru-RU" sz="1200" dirty="0">
                <a:latin typeface="Arial Black" pitchFamily="34" charset="0"/>
              </a:endParaRPr>
            </a:p>
          </p:txBody>
        </p:sp>
      </p:grpSp>
      <p:sp>
        <p:nvSpPr>
          <p:cNvPr id="9" name="Rectangle 4"/>
          <p:cNvSpPr txBox="1">
            <a:spLocks noChangeArrowheads="1"/>
          </p:cNvSpPr>
          <p:nvPr/>
        </p:nvSpPr>
        <p:spPr bwMode="auto">
          <a:xfrm>
            <a:off x="872811" y="157375"/>
            <a:ext cx="7739611" cy="55407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2400" dirty="0" smtClean="0">
                <a:solidFill>
                  <a:schemeClr val="folHlink"/>
                </a:solidFill>
                <a:effectLst>
                  <a:outerShdw blurRad="38100" dist="38100" dir="2700000" algn="tl">
                    <a:srgbClr val="000000">
                      <a:alpha val="43137"/>
                    </a:srgbClr>
                  </a:outerShdw>
                </a:effectLst>
              </a:rPr>
              <a:t>технологическая </a:t>
            </a:r>
            <a:r>
              <a:rPr lang="ru-RU" sz="2400" dirty="0">
                <a:solidFill>
                  <a:schemeClr val="folHlink"/>
                </a:solidFill>
                <a:effectLst>
                  <a:outerShdw blurRad="38100" dist="38100" dir="2700000" algn="tl">
                    <a:srgbClr val="000000">
                      <a:alpha val="43137"/>
                    </a:srgbClr>
                  </a:outerShdw>
                </a:effectLst>
              </a:rPr>
              <a:t>карты  </a:t>
            </a:r>
            <a:r>
              <a:rPr lang="ru-RU" sz="2400" dirty="0" smtClean="0">
                <a:solidFill>
                  <a:srgbClr val="C00000"/>
                </a:solidFill>
                <a:effectLst>
                  <a:outerShdw blurRad="38100" dist="38100" dir="2700000" algn="tl">
                    <a:srgbClr val="000000">
                      <a:alpha val="43137"/>
                    </a:srgbClr>
                  </a:outerShdw>
                </a:effectLst>
              </a:rPr>
              <a:t>урока:</a:t>
            </a:r>
            <a:endParaRPr lang="ru-RU" sz="2400" dirty="0">
              <a:solidFill>
                <a:srgbClr val="C00000"/>
              </a:solidFill>
              <a:effectLst>
                <a:outerShdw blurRad="38100" dist="38100" dir="2700000" algn="tl">
                  <a:srgbClr val="000000">
                    <a:alpha val="43137"/>
                  </a:srgbClr>
                </a:outerShdw>
              </a:effectLst>
            </a:endParaRPr>
          </a:p>
        </p:txBody>
      </p:sp>
      <p:sp>
        <p:nvSpPr>
          <p:cNvPr id="3" name="Прямоугольник 2"/>
          <p:cNvSpPr/>
          <p:nvPr/>
        </p:nvSpPr>
        <p:spPr>
          <a:xfrm>
            <a:off x="923594" y="703277"/>
            <a:ext cx="1464164" cy="1077218"/>
          </a:xfrm>
          <a:prstGeom prst="rect">
            <a:avLst/>
          </a:prstGeom>
        </p:spPr>
        <p:txBody>
          <a:bodyPr wrap="square">
            <a:spAutoFit/>
          </a:bodyPr>
          <a:lstStyle/>
          <a:p>
            <a:pPr algn="just"/>
            <a:r>
              <a:rPr lang="ru-RU" sz="1600" b="1" dirty="0" smtClean="0">
                <a:effectLst>
                  <a:outerShdw blurRad="38100" dist="38100" dir="2700000" algn="tl">
                    <a:srgbClr val="000000">
                      <a:alpha val="43137"/>
                    </a:srgbClr>
                  </a:outerShdw>
                </a:effectLst>
              </a:rPr>
              <a:t>Ф.И.О</a:t>
            </a:r>
            <a:r>
              <a:rPr lang="ru-RU" sz="1600" b="1" dirty="0">
                <a:effectLst>
                  <a:outerShdw blurRad="38100" dist="38100" dir="2700000" algn="tl">
                    <a:srgbClr val="000000">
                      <a:alpha val="43137"/>
                    </a:srgbClr>
                  </a:outerShdw>
                </a:effectLst>
              </a:rPr>
              <a:t>. </a:t>
            </a:r>
          </a:p>
          <a:p>
            <a:pPr algn="just"/>
            <a:r>
              <a:rPr lang="ru-RU" sz="1600" b="1" dirty="0">
                <a:effectLst>
                  <a:outerShdw blurRad="38100" dist="38100" dir="2700000" algn="tl">
                    <a:srgbClr val="000000">
                      <a:alpha val="43137"/>
                    </a:srgbClr>
                  </a:outerShdw>
                </a:effectLst>
              </a:rPr>
              <a:t>Предмет: </a:t>
            </a:r>
          </a:p>
          <a:p>
            <a:pPr algn="just"/>
            <a:r>
              <a:rPr lang="ru-RU" sz="1600" b="1" dirty="0">
                <a:effectLst>
                  <a:outerShdw blurRad="38100" dist="38100" dir="2700000" algn="tl">
                    <a:srgbClr val="000000">
                      <a:alpha val="43137"/>
                    </a:srgbClr>
                  </a:outerShdw>
                </a:effectLst>
              </a:rPr>
              <a:t>Класс:</a:t>
            </a:r>
          </a:p>
          <a:p>
            <a:pPr algn="just"/>
            <a:r>
              <a:rPr lang="ru-RU" sz="1600" b="1" dirty="0">
                <a:effectLst>
                  <a:outerShdw blurRad="38100" dist="38100" dir="2700000" algn="tl">
                    <a:srgbClr val="000000">
                      <a:alpha val="43137"/>
                    </a:srgbClr>
                  </a:outerShdw>
                </a:effectLst>
              </a:rPr>
              <a:t>Тип урока:</a:t>
            </a:r>
          </a:p>
        </p:txBody>
      </p:sp>
      <p:graphicFrame>
        <p:nvGraphicFramePr>
          <p:cNvPr id="8" name="Таблица 7"/>
          <p:cNvGraphicFramePr>
            <a:graphicFrameLocks noGrp="1"/>
          </p:cNvGraphicFramePr>
          <p:nvPr>
            <p:extLst>
              <p:ext uri="{D42A27DB-BD31-4B8C-83A1-F6EECF244321}">
                <p14:modId xmlns:p14="http://schemas.microsoft.com/office/powerpoint/2010/main" val="1617993258"/>
              </p:ext>
            </p:extLst>
          </p:nvPr>
        </p:nvGraphicFramePr>
        <p:xfrm>
          <a:off x="2704904" y="666584"/>
          <a:ext cx="5907518" cy="5885180"/>
        </p:xfrm>
        <a:graphic>
          <a:graphicData uri="http://schemas.openxmlformats.org/drawingml/2006/table">
            <a:tbl>
              <a:tblPr firstRow="1" bandRow="1">
                <a:tableStyleId>{5940675A-B579-460E-94D1-54222C63F5DA}</a:tableStyleId>
              </a:tblPr>
              <a:tblGrid>
                <a:gridCol w="2953759"/>
                <a:gridCol w="2953759"/>
              </a:tblGrid>
              <a:tr h="370840">
                <a:tc>
                  <a:txBody>
                    <a:bodyPr/>
                    <a:lstStyle/>
                    <a:p>
                      <a:pPr fontAlgn="t"/>
                      <a:r>
                        <a:rPr lang="ru-RU" sz="1400" dirty="0">
                          <a:effectLst>
                            <a:outerShdw blurRad="38100" dist="38100" dir="2700000" algn="tl">
                              <a:srgbClr val="000000">
                                <a:alpha val="43137"/>
                              </a:srgbClr>
                            </a:outerShdw>
                          </a:effectLst>
                        </a:rPr>
                        <a:t>Тема</a:t>
                      </a:r>
                      <a:endParaRPr lang="ru-RU" sz="1400" b="1" dirty="0">
                        <a:effectLst>
                          <a:outerShdw blurRad="38100" dist="38100" dir="2700000" algn="tl">
                            <a:srgbClr val="000000">
                              <a:alpha val="43137"/>
                            </a:srgbClr>
                          </a:outerShdw>
                        </a:effectLst>
                      </a:endParaRPr>
                    </a:p>
                  </a:txBody>
                  <a:tcPr marL="19050" marR="19050" marT="19050" marB="19050"/>
                </a:tc>
                <a:tc>
                  <a:txBody>
                    <a:bodyPr/>
                    <a:lstStyle/>
                    <a:p>
                      <a:pPr fontAlgn="t"/>
                      <a:r>
                        <a:rPr lang="ru-RU" sz="1400">
                          <a:effectLst>
                            <a:outerShdw blurRad="38100" dist="38100" dir="2700000" algn="tl">
                              <a:srgbClr val="000000">
                                <a:alpha val="43137"/>
                              </a:srgbClr>
                            </a:outerShdw>
                          </a:effectLst>
                        </a:rPr>
                        <a:t> </a:t>
                      </a:r>
                      <a:endParaRPr lang="ru-RU" sz="1400" b="1">
                        <a:effectLst>
                          <a:outerShdw blurRad="38100" dist="38100" dir="2700000" algn="tl">
                            <a:srgbClr val="000000">
                              <a:alpha val="43137"/>
                            </a:srgbClr>
                          </a:outerShdw>
                        </a:effectLst>
                      </a:endParaRPr>
                    </a:p>
                  </a:txBody>
                  <a:tcPr marL="19050" marR="19050" marT="19050" marB="19050"/>
                </a:tc>
              </a:tr>
              <a:tr h="370840">
                <a:tc>
                  <a:txBody>
                    <a:bodyPr/>
                    <a:lstStyle/>
                    <a:p>
                      <a:pPr fontAlgn="t"/>
                      <a:r>
                        <a:rPr lang="ru-RU" sz="1400">
                          <a:effectLst>
                            <a:outerShdw blurRad="38100" dist="38100" dir="2700000" algn="tl">
                              <a:srgbClr val="000000">
                                <a:alpha val="43137"/>
                              </a:srgbClr>
                            </a:outerShdw>
                          </a:effectLst>
                        </a:rPr>
                        <a:t>Цель</a:t>
                      </a:r>
                      <a:endParaRPr lang="ru-RU" sz="1400" b="1">
                        <a:effectLst>
                          <a:outerShdw blurRad="38100" dist="38100" dir="2700000" algn="tl">
                            <a:srgbClr val="000000">
                              <a:alpha val="43137"/>
                            </a:srgbClr>
                          </a:outerShdw>
                        </a:effectLst>
                      </a:endParaRPr>
                    </a:p>
                  </a:txBody>
                  <a:tcPr marL="19050" marR="19050" marT="19050" marB="19050"/>
                </a:tc>
                <a:tc>
                  <a:txBody>
                    <a:bodyPr/>
                    <a:lstStyle/>
                    <a:p>
                      <a:pPr fontAlgn="t"/>
                      <a:r>
                        <a:rPr lang="ru-RU" sz="1400">
                          <a:effectLst>
                            <a:outerShdw blurRad="38100" dist="38100" dir="2700000" algn="tl">
                              <a:srgbClr val="000000">
                                <a:alpha val="43137"/>
                              </a:srgbClr>
                            </a:outerShdw>
                          </a:effectLst>
                        </a:rPr>
                        <a:t> </a:t>
                      </a:r>
                      <a:endParaRPr lang="ru-RU" sz="1400" b="1">
                        <a:effectLst>
                          <a:outerShdw blurRad="38100" dist="38100" dir="2700000" algn="tl">
                            <a:srgbClr val="000000">
                              <a:alpha val="43137"/>
                            </a:srgbClr>
                          </a:outerShdw>
                        </a:effectLst>
                      </a:endParaRPr>
                    </a:p>
                  </a:txBody>
                  <a:tcPr marL="19050" marR="19050" marT="19050" marB="19050"/>
                </a:tc>
              </a:tr>
              <a:tr h="370840">
                <a:tc>
                  <a:txBody>
                    <a:bodyPr/>
                    <a:lstStyle/>
                    <a:p>
                      <a:pPr fontAlgn="t"/>
                      <a:r>
                        <a:rPr lang="ru-RU" sz="1400">
                          <a:effectLst>
                            <a:outerShdw blurRad="38100" dist="38100" dir="2700000" algn="tl">
                              <a:srgbClr val="000000">
                                <a:alpha val="43137"/>
                              </a:srgbClr>
                            </a:outerShdw>
                          </a:effectLst>
                        </a:rPr>
                        <a:t>Задачи</a:t>
                      </a:r>
                      <a:endParaRPr lang="ru-RU" sz="1400" b="1">
                        <a:effectLst>
                          <a:outerShdw blurRad="38100" dist="38100" dir="2700000" algn="tl">
                            <a:srgbClr val="000000">
                              <a:alpha val="43137"/>
                            </a:srgbClr>
                          </a:outerShdw>
                        </a:effectLst>
                      </a:endParaRPr>
                    </a:p>
                  </a:txBody>
                  <a:tcPr marL="19050" marR="19050" marT="19050" marB="19050"/>
                </a:tc>
                <a:tc>
                  <a:txBody>
                    <a:bodyPr/>
                    <a:lstStyle/>
                    <a:p>
                      <a:pPr fontAlgn="t"/>
                      <a:r>
                        <a:rPr lang="ru-RU" sz="1400">
                          <a:effectLst>
                            <a:outerShdw blurRad="38100" dist="38100" dir="2700000" algn="tl">
                              <a:srgbClr val="000000">
                                <a:alpha val="43137"/>
                              </a:srgbClr>
                            </a:outerShdw>
                          </a:effectLst>
                        </a:rPr>
                        <a:t>Образовательные:</a:t>
                      </a:r>
                      <a:br>
                        <a:rPr lang="ru-RU" sz="1400">
                          <a:effectLst>
                            <a:outerShdw blurRad="38100" dist="38100" dir="2700000" algn="tl">
                              <a:srgbClr val="000000">
                                <a:alpha val="43137"/>
                              </a:srgbClr>
                            </a:outerShdw>
                          </a:effectLst>
                        </a:rPr>
                      </a:br>
                      <a:r>
                        <a:rPr lang="ru-RU" sz="1400">
                          <a:effectLst>
                            <a:outerShdw blurRad="38100" dist="38100" dir="2700000" algn="tl">
                              <a:srgbClr val="000000">
                                <a:alpha val="43137"/>
                              </a:srgbClr>
                            </a:outerShdw>
                          </a:effectLst>
                        </a:rPr>
                        <a:t>Развивающие:</a:t>
                      </a:r>
                      <a:br>
                        <a:rPr lang="ru-RU" sz="1400">
                          <a:effectLst>
                            <a:outerShdw blurRad="38100" dist="38100" dir="2700000" algn="tl">
                              <a:srgbClr val="000000">
                                <a:alpha val="43137"/>
                              </a:srgbClr>
                            </a:outerShdw>
                          </a:effectLst>
                        </a:rPr>
                      </a:br>
                      <a:r>
                        <a:rPr lang="ru-RU" sz="1400">
                          <a:effectLst>
                            <a:outerShdw blurRad="38100" dist="38100" dir="2700000" algn="tl">
                              <a:srgbClr val="000000">
                                <a:alpha val="43137"/>
                              </a:srgbClr>
                            </a:outerShdw>
                          </a:effectLst>
                        </a:rPr>
                        <a:t>Воспитательные:</a:t>
                      </a:r>
                      <a:endParaRPr lang="ru-RU" sz="1400" b="1">
                        <a:effectLst>
                          <a:outerShdw blurRad="38100" dist="38100" dir="2700000" algn="tl">
                            <a:srgbClr val="000000">
                              <a:alpha val="43137"/>
                            </a:srgbClr>
                          </a:outerShdw>
                        </a:effectLst>
                      </a:endParaRPr>
                    </a:p>
                  </a:txBody>
                  <a:tcPr marL="19050" marR="19050" marT="19050" marB="19050"/>
                </a:tc>
              </a:tr>
              <a:tr h="370840">
                <a:tc>
                  <a:txBody>
                    <a:bodyPr/>
                    <a:lstStyle/>
                    <a:p>
                      <a:pPr fontAlgn="t"/>
                      <a:r>
                        <a:rPr lang="ru-RU" sz="1400">
                          <a:effectLst>
                            <a:outerShdw blurRad="38100" dist="38100" dir="2700000" algn="tl">
                              <a:srgbClr val="000000">
                                <a:alpha val="43137"/>
                              </a:srgbClr>
                            </a:outerShdw>
                          </a:effectLst>
                        </a:rPr>
                        <a:t>УУД</a:t>
                      </a:r>
                      <a:endParaRPr lang="ru-RU" sz="1400" b="1">
                        <a:effectLst>
                          <a:outerShdw blurRad="38100" dist="38100" dir="2700000" algn="tl">
                            <a:srgbClr val="000000">
                              <a:alpha val="43137"/>
                            </a:srgbClr>
                          </a:outerShdw>
                        </a:effectLst>
                      </a:endParaRPr>
                    </a:p>
                  </a:txBody>
                  <a:tcPr marL="19050" marR="19050" marT="19050" marB="19050"/>
                </a:tc>
                <a:tc>
                  <a:txBody>
                    <a:bodyPr/>
                    <a:lstStyle/>
                    <a:p>
                      <a:pPr fontAlgn="t">
                        <a:buFont typeface="Arial"/>
                        <a:buChar char="•"/>
                      </a:pPr>
                      <a:r>
                        <a:rPr lang="ru-RU" sz="1400" dirty="0" err="1">
                          <a:effectLst>
                            <a:outerShdw blurRad="38100" dist="38100" dir="2700000" algn="tl">
                              <a:srgbClr val="000000">
                                <a:alpha val="43137"/>
                              </a:srgbClr>
                            </a:outerShdw>
                          </a:effectLst>
                        </a:rPr>
                        <a:t>ЛичностныеУУД</a:t>
                      </a:r>
                      <a:r>
                        <a:rPr lang="ru-RU" sz="1400" dirty="0">
                          <a:effectLst>
                            <a:outerShdw blurRad="38100" dist="38100" dir="2700000" algn="tl">
                              <a:srgbClr val="000000">
                                <a:alpha val="43137"/>
                              </a:srgbClr>
                            </a:outerShdw>
                          </a:effectLst>
                        </a:rPr>
                        <a:t>:</a:t>
                      </a:r>
                    </a:p>
                    <a:p>
                      <a:pPr fontAlgn="t">
                        <a:buFont typeface="Arial"/>
                        <a:buChar char="•"/>
                      </a:pPr>
                      <a:r>
                        <a:rPr lang="ru-RU" sz="1400" dirty="0">
                          <a:effectLst>
                            <a:outerShdw blurRad="38100" dist="38100" dir="2700000" algn="tl">
                              <a:srgbClr val="000000">
                                <a:alpha val="43137"/>
                              </a:srgbClr>
                            </a:outerShdw>
                          </a:effectLst>
                        </a:rPr>
                        <a:t> Регулятивные УУД:</a:t>
                      </a:r>
                    </a:p>
                    <a:p>
                      <a:pPr fontAlgn="t">
                        <a:buFont typeface="Arial"/>
                        <a:buChar char="•"/>
                      </a:pPr>
                      <a:r>
                        <a:rPr lang="ru-RU" sz="1400" dirty="0">
                          <a:effectLst>
                            <a:outerShdw blurRad="38100" dist="38100" dir="2700000" algn="tl">
                              <a:srgbClr val="000000">
                                <a:alpha val="43137"/>
                              </a:srgbClr>
                            </a:outerShdw>
                          </a:effectLst>
                        </a:rPr>
                        <a:t> Коммуникативные УУД:</a:t>
                      </a:r>
                    </a:p>
                    <a:p>
                      <a:pPr fontAlgn="t">
                        <a:buFont typeface="Arial"/>
                        <a:buChar char="•"/>
                      </a:pPr>
                      <a:r>
                        <a:rPr lang="ru-RU" sz="1400" dirty="0">
                          <a:effectLst>
                            <a:outerShdw blurRad="38100" dist="38100" dir="2700000" algn="tl">
                              <a:srgbClr val="000000">
                                <a:alpha val="43137"/>
                              </a:srgbClr>
                            </a:outerShdw>
                          </a:effectLst>
                        </a:rPr>
                        <a:t>Познавательные УУД:</a:t>
                      </a:r>
                      <a:endParaRPr lang="ru-RU" sz="1400" b="1" dirty="0">
                        <a:effectLst>
                          <a:outerShdw blurRad="38100" dist="38100" dir="2700000" algn="tl">
                            <a:srgbClr val="000000">
                              <a:alpha val="43137"/>
                            </a:srgbClr>
                          </a:outerShdw>
                        </a:effectLst>
                      </a:endParaRPr>
                    </a:p>
                  </a:txBody>
                  <a:tcPr marL="19050" marR="19050" marT="19050" marB="19050"/>
                </a:tc>
              </a:tr>
              <a:tr h="370840">
                <a:tc>
                  <a:txBody>
                    <a:bodyPr/>
                    <a:lstStyle/>
                    <a:p>
                      <a:pPr fontAlgn="t"/>
                      <a:r>
                        <a:rPr lang="ru-RU" sz="1400" dirty="0">
                          <a:effectLst>
                            <a:outerShdw blurRad="38100" dist="38100" dir="2700000" algn="tl">
                              <a:srgbClr val="000000">
                                <a:alpha val="43137"/>
                              </a:srgbClr>
                            </a:outerShdw>
                          </a:effectLst>
                        </a:rPr>
                        <a:t>Планируемые результаты</a:t>
                      </a:r>
                      <a:endParaRPr lang="ru-RU" sz="1400" b="1" dirty="0">
                        <a:effectLst>
                          <a:outerShdw blurRad="38100" dist="38100" dir="2700000" algn="tl">
                            <a:srgbClr val="000000">
                              <a:alpha val="43137"/>
                            </a:srgbClr>
                          </a:outerShdw>
                        </a:effectLst>
                      </a:endParaRPr>
                    </a:p>
                  </a:txBody>
                  <a:tcPr marL="19050" marR="19050" marT="19050" marB="19050"/>
                </a:tc>
                <a:tc>
                  <a:txBody>
                    <a:bodyPr/>
                    <a:lstStyle/>
                    <a:p>
                      <a:pPr fontAlgn="t"/>
                      <a:r>
                        <a:rPr lang="ru-RU" sz="1400" dirty="0">
                          <a:effectLst>
                            <a:outerShdw blurRad="38100" dist="38100" dir="2700000" algn="tl">
                              <a:srgbClr val="000000">
                                <a:alpha val="43137"/>
                              </a:srgbClr>
                            </a:outerShdw>
                          </a:effectLst>
                        </a:rPr>
                        <a:t>Предметные:</a:t>
                      </a:r>
                    </a:p>
                    <a:p>
                      <a:pPr fontAlgn="t">
                        <a:buFont typeface="Arial"/>
                        <a:buChar char="•"/>
                      </a:pPr>
                      <a:r>
                        <a:rPr lang="ru-RU" sz="1400" dirty="0">
                          <a:effectLst>
                            <a:outerShdw blurRad="38100" dist="38100" dir="2700000" algn="tl">
                              <a:srgbClr val="000000">
                                <a:alpha val="43137"/>
                              </a:srgbClr>
                            </a:outerShdw>
                          </a:effectLst>
                        </a:rPr>
                        <a:t>Знать</a:t>
                      </a:r>
                    </a:p>
                    <a:p>
                      <a:pPr fontAlgn="t">
                        <a:buFont typeface="Arial"/>
                        <a:buChar char="•"/>
                      </a:pPr>
                      <a:r>
                        <a:rPr lang="ru-RU" sz="1400" dirty="0">
                          <a:effectLst>
                            <a:outerShdw blurRad="38100" dist="38100" dir="2700000" algn="tl">
                              <a:srgbClr val="000000">
                                <a:alpha val="43137"/>
                              </a:srgbClr>
                            </a:outerShdw>
                          </a:effectLst>
                        </a:rPr>
                        <a:t>Уметь</a:t>
                      </a:r>
                    </a:p>
                    <a:p>
                      <a:pPr fontAlgn="t"/>
                      <a:r>
                        <a:rPr lang="ru-RU" sz="1400" dirty="0">
                          <a:effectLst>
                            <a:outerShdw blurRad="38100" dist="38100" dir="2700000" algn="tl">
                              <a:srgbClr val="000000">
                                <a:alpha val="43137"/>
                              </a:srgbClr>
                            </a:outerShdw>
                          </a:effectLst>
                        </a:rPr>
                        <a:t>Личностные:</a:t>
                      </a:r>
                      <a:br>
                        <a:rPr lang="ru-RU" sz="1400" dirty="0">
                          <a:effectLst>
                            <a:outerShdw blurRad="38100" dist="38100" dir="2700000" algn="tl">
                              <a:srgbClr val="000000">
                                <a:alpha val="43137"/>
                              </a:srgbClr>
                            </a:outerShdw>
                          </a:effectLst>
                        </a:rPr>
                      </a:br>
                      <a:r>
                        <a:rPr lang="ru-RU" sz="1400" dirty="0" err="1">
                          <a:effectLst>
                            <a:outerShdw blurRad="38100" dist="38100" dir="2700000" algn="tl">
                              <a:srgbClr val="000000">
                                <a:alpha val="43137"/>
                              </a:srgbClr>
                            </a:outerShdw>
                          </a:effectLst>
                        </a:rPr>
                        <a:t>Метапредметные</a:t>
                      </a:r>
                      <a:r>
                        <a:rPr lang="ru-RU" sz="1400" dirty="0">
                          <a:effectLst>
                            <a:outerShdw blurRad="38100" dist="38100" dir="2700000" algn="tl">
                              <a:srgbClr val="000000">
                                <a:alpha val="43137"/>
                              </a:srgbClr>
                            </a:outerShdw>
                          </a:effectLst>
                        </a:rPr>
                        <a:t>:</a:t>
                      </a:r>
                      <a:endParaRPr lang="ru-RU" sz="1400" b="1" dirty="0">
                        <a:effectLst>
                          <a:outerShdw blurRad="38100" dist="38100" dir="2700000" algn="tl">
                            <a:srgbClr val="000000">
                              <a:alpha val="43137"/>
                            </a:srgbClr>
                          </a:outerShdw>
                        </a:effectLst>
                      </a:endParaRPr>
                    </a:p>
                  </a:txBody>
                  <a:tcPr marL="19050" marR="19050" marT="19050" marB="19050"/>
                </a:tc>
              </a:tr>
              <a:tr h="370840">
                <a:tc>
                  <a:txBody>
                    <a:bodyPr/>
                    <a:lstStyle/>
                    <a:p>
                      <a:pPr fontAlgn="t"/>
                      <a:r>
                        <a:rPr lang="ru-RU" sz="1400">
                          <a:effectLst/>
                        </a:rPr>
                        <a:t>Основные понятия</a:t>
                      </a:r>
                    </a:p>
                  </a:txBody>
                  <a:tcPr marL="19050" marR="19050" marT="19050" marB="19050"/>
                </a:tc>
                <a:tc>
                  <a:txBody>
                    <a:bodyPr/>
                    <a:lstStyle/>
                    <a:p>
                      <a:pPr fontAlgn="t"/>
                      <a:r>
                        <a:rPr lang="ru-RU" sz="1400">
                          <a:effectLst/>
                        </a:rPr>
                        <a:t> </a:t>
                      </a:r>
                    </a:p>
                  </a:txBody>
                  <a:tcPr marL="19050" marR="19050" marT="19050" marB="19050"/>
                </a:tc>
              </a:tr>
              <a:tr h="370840">
                <a:tc>
                  <a:txBody>
                    <a:bodyPr/>
                    <a:lstStyle/>
                    <a:p>
                      <a:pPr fontAlgn="t"/>
                      <a:r>
                        <a:rPr lang="ru-RU" sz="1400">
                          <a:effectLst/>
                        </a:rPr>
                        <a:t>Межпредметные связи</a:t>
                      </a:r>
                    </a:p>
                  </a:txBody>
                  <a:tcPr marL="19050" marR="19050" marT="19050" marB="19050"/>
                </a:tc>
                <a:tc>
                  <a:txBody>
                    <a:bodyPr/>
                    <a:lstStyle/>
                    <a:p>
                      <a:pPr fontAlgn="t"/>
                      <a:r>
                        <a:rPr lang="ru-RU" sz="1400">
                          <a:effectLst/>
                        </a:rPr>
                        <a:t> </a:t>
                      </a:r>
                    </a:p>
                  </a:txBody>
                  <a:tcPr marL="19050" marR="19050" marT="19050" marB="19050"/>
                </a:tc>
              </a:tr>
              <a:tr h="370840">
                <a:tc>
                  <a:txBody>
                    <a:bodyPr/>
                    <a:lstStyle/>
                    <a:p>
                      <a:pPr fontAlgn="t"/>
                      <a:r>
                        <a:rPr lang="ru-RU" sz="1400">
                          <a:effectLst/>
                        </a:rPr>
                        <a:t>Ресурсы:</a:t>
                      </a:r>
                    </a:p>
                    <a:p>
                      <a:pPr fontAlgn="t">
                        <a:buFont typeface="Arial"/>
                        <a:buChar char="•"/>
                      </a:pPr>
                      <a:r>
                        <a:rPr lang="ru-RU" sz="1400">
                          <a:effectLst/>
                        </a:rPr>
                        <a:t> основные</a:t>
                      </a:r>
                    </a:p>
                    <a:p>
                      <a:pPr fontAlgn="t">
                        <a:buFont typeface="Arial"/>
                        <a:buChar char="•"/>
                      </a:pPr>
                      <a:r>
                        <a:rPr lang="ru-RU" sz="1400">
                          <a:effectLst/>
                        </a:rPr>
                        <a:t> дополнительные</a:t>
                      </a:r>
                    </a:p>
                  </a:txBody>
                  <a:tcPr marL="19050" marR="19050" marT="19050" marB="19050"/>
                </a:tc>
                <a:tc>
                  <a:txBody>
                    <a:bodyPr/>
                    <a:lstStyle/>
                    <a:p>
                      <a:pPr fontAlgn="t"/>
                      <a:r>
                        <a:rPr lang="ru-RU" sz="1400">
                          <a:effectLst/>
                        </a:rPr>
                        <a:t> </a:t>
                      </a:r>
                    </a:p>
                  </a:txBody>
                  <a:tcPr marL="19050" marR="19050" marT="19050" marB="19050"/>
                </a:tc>
              </a:tr>
              <a:tr h="370840">
                <a:tc>
                  <a:txBody>
                    <a:bodyPr/>
                    <a:lstStyle/>
                    <a:p>
                      <a:pPr fontAlgn="t"/>
                      <a:r>
                        <a:rPr lang="ru-RU" sz="1400">
                          <a:effectLst/>
                        </a:rPr>
                        <a:t>Формы урока</a:t>
                      </a:r>
                    </a:p>
                  </a:txBody>
                  <a:tcPr marL="19050" marR="19050" marT="19050" marB="19050"/>
                </a:tc>
                <a:tc>
                  <a:txBody>
                    <a:bodyPr/>
                    <a:lstStyle/>
                    <a:p>
                      <a:pPr fontAlgn="t"/>
                      <a:r>
                        <a:rPr lang="ru-RU" sz="1400">
                          <a:effectLst/>
                        </a:rPr>
                        <a:t>фронтальная, И – индивидуальная, П – парная, Г – групповая</a:t>
                      </a:r>
                    </a:p>
                  </a:txBody>
                  <a:tcPr marL="19050" marR="19050" marT="19050" marB="19050"/>
                </a:tc>
              </a:tr>
              <a:tr h="370840">
                <a:tc>
                  <a:txBody>
                    <a:bodyPr/>
                    <a:lstStyle/>
                    <a:p>
                      <a:pPr fontAlgn="t"/>
                      <a:r>
                        <a:rPr lang="ru-RU" sz="1400" dirty="0">
                          <a:effectLst/>
                        </a:rPr>
                        <a:t>Технология</a:t>
                      </a:r>
                    </a:p>
                  </a:txBody>
                  <a:tcPr marL="19050" marR="19050" marT="19050" marB="19050"/>
                </a:tc>
                <a:tc>
                  <a:txBody>
                    <a:bodyPr/>
                    <a:lstStyle/>
                    <a:p>
                      <a:pPr fontAlgn="t"/>
                      <a:r>
                        <a:rPr lang="ru-RU" sz="1400" dirty="0">
                          <a:effectLst/>
                        </a:rPr>
                        <a:t> </a:t>
                      </a:r>
                    </a:p>
                  </a:txBody>
                  <a:tcPr marL="19050" marR="19050" marT="19050" marB="19050"/>
                </a:tc>
              </a:tr>
            </a:tbl>
          </a:graphicData>
        </a:graphic>
      </p:graphicFrame>
    </p:spTree>
    <p:extLst>
      <p:ext uri="{BB962C8B-B14F-4D97-AF65-F5344CB8AC3E}">
        <p14:creationId xmlns:p14="http://schemas.microsoft.com/office/powerpoint/2010/main" val="3168840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620680"/>
            <a:ext cx="8064896" cy="5886662"/>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8" y="3275856"/>
              <a:ext cx="5544616" cy="51200"/>
            </a:xfrm>
            <a:prstGeom prst="rect">
              <a:avLst/>
            </a:prstGeom>
            <a:noFill/>
          </p:spPr>
          <p:txBody>
            <a:bodyPr wrap="square" rtlCol="0">
              <a:spAutoFit/>
            </a:bodyPr>
            <a:lstStyle/>
            <a:p>
              <a:pPr indent="360000" algn="just"/>
              <a:endParaRPr lang="ru-RU" sz="1200" dirty="0">
                <a:latin typeface="Arial Black" pitchFamily="34" charset="0"/>
              </a:endParaRPr>
            </a:p>
          </p:txBody>
        </p:sp>
      </p:grpSp>
      <p:sp>
        <p:nvSpPr>
          <p:cNvPr id="9" name="Rectangle 4"/>
          <p:cNvSpPr txBox="1">
            <a:spLocks noChangeArrowheads="1"/>
          </p:cNvSpPr>
          <p:nvPr/>
        </p:nvSpPr>
        <p:spPr bwMode="auto">
          <a:xfrm>
            <a:off x="872811" y="157375"/>
            <a:ext cx="7739611" cy="55407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2400" dirty="0" smtClean="0">
                <a:solidFill>
                  <a:schemeClr val="folHlink"/>
                </a:solidFill>
                <a:effectLst>
                  <a:outerShdw blurRad="38100" dist="38100" dir="2700000" algn="tl">
                    <a:srgbClr val="000000">
                      <a:alpha val="43137"/>
                    </a:srgbClr>
                  </a:outerShdw>
                </a:effectLst>
              </a:rPr>
              <a:t>технологическая </a:t>
            </a:r>
            <a:r>
              <a:rPr lang="ru-RU" sz="2400" dirty="0">
                <a:solidFill>
                  <a:schemeClr val="folHlink"/>
                </a:solidFill>
                <a:effectLst>
                  <a:outerShdw blurRad="38100" dist="38100" dir="2700000" algn="tl">
                    <a:srgbClr val="000000">
                      <a:alpha val="43137"/>
                    </a:srgbClr>
                  </a:outerShdw>
                </a:effectLst>
              </a:rPr>
              <a:t>карты  </a:t>
            </a:r>
            <a:r>
              <a:rPr lang="ru-RU" sz="2400" dirty="0" smtClean="0">
                <a:solidFill>
                  <a:srgbClr val="C00000"/>
                </a:solidFill>
                <a:effectLst>
                  <a:outerShdw blurRad="38100" dist="38100" dir="2700000" algn="tl">
                    <a:srgbClr val="000000">
                      <a:alpha val="43137"/>
                    </a:srgbClr>
                  </a:outerShdw>
                </a:effectLst>
              </a:rPr>
              <a:t>урока:</a:t>
            </a:r>
            <a:endParaRPr lang="ru-RU" sz="2400" dirty="0">
              <a:solidFill>
                <a:srgbClr val="C00000"/>
              </a:solidFill>
              <a:effectLst>
                <a:outerShdw blurRad="38100" dist="38100" dir="2700000" algn="tl">
                  <a:srgbClr val="000000">
                    <a:alpha val="43137"/>
                  </a:srgbClr>
                </a:outerShdw>
              </a:effectLs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27788780"/>
              </p:ext>
            </p:extLst>
          </p:nvPr>
        </p:nvGraphicFramePr>
        <p:xfrm>
          <a:off x="795374" y="744977"/>
          <a:ext cx="7803645" cy="5463540"/>
        </p:xfrm>
        <a:graphic>
          <a:graphicData uri="http://schemas.openxmlformats.org/drawingml/2006/table">
            <a:tbl>
              <a:tblPr firstRow="1" bandRow="1">
                <a:tableStyleId>{5940675A-B579-460E-94D1-54222C63F5DA}</a:tableStyleId>
              </a:tblPr>
              <a:tblGrid>
                <a:gridCol w="1453946"/>
                <a:gridCol w="1224552"/>
                <a:gridCol w="1224552"/>
                <a:gridCol w="1428644"/>
                <a:gridCol w="1224552"/>
                <a:gridCol w="1247399"/>
              </a:tblGrid>
              <a:tr h="370840">
                <a:tc rowSpan="2">
                  <a:txBody>
                    <a:bodyPr/>
                    <a:lstStyle/>
                    <a:p>
                      <a:pPr fontAlgn="t"/>
                      <a:r>
                        <a:rPr lang="ru-RU" sz="1100" b="1" dirty="0">
                          <a:effectLst>
                            <a:outerShdw blurRad="38100" dist="38100" dir="2700000" algn="tl">
                              <a:srgbClr val="000000">
                                <a:alpha val="43137"/>
                              </a:srgbClr>
                            </a:outerShdw>
                          </a:effectLst>
                        </a:rPr>
                        <a:t>Дидактическая</a:t>
                      </a:r>
                      <a:br>
                        <a:rPr lang="ru-RU" sz="1100" b="1" dirty="0">
                          <a:effectLst>
                            <a:outerShdw blurRad="38100" dist="38100" dir="2700000" algn="tl">
                              <a:srgbClr val="000000">
                                <a:alpha val="43137"/>
                              </a:srgbClr>
                            </a:outerShdw>
                          </a:effectLst>
                        </a:rPr>
                      </a:br>
                      <a:r>
                        <a:rPr lang="ru-RU" sz="1100" b="1" dirty="0">
                          <a:effectLst>
                            <a:outerShdw blurRad="38100" dist="38100" dir="2700000" algn="tl">
                              <a:srgbClr val="000000">
                                <a:alpha val="43137"/>
                              </a:srgbClr>
                            </a:outerShdw>
                          </a:effectLst>
                        </a:rPr>
                        <a:t>структура </a:t>
                      </a:r>
                      <a:br>
                        <a:rPr lang="ru-RU" sz="1100" b="1" dirty="0">
                          <a:effectLst>
                            <a:outerShdw blurRad="38100" dist="38100" dir="2700000" algn="tl">
                              <a:srgbClr val="000000">
                                <a:alpha val="43137"/>
                              </a:srgbClr>
                            </a:outerShdw>
                          </a:effectLst>
                        </a:rPr>
                      </a:br>
                      <a:r>
                        <a:rPr lang="ru-RU" sz="1100" b="1" dirty="0">
                          <a:effectLst>
                            <a:outerShdw blurRad="38100" dist="38100" dir="2700000" algn="tl">
                              <a:srgbClr val="000000">
                                <a:alpha val="43137"/>
                              </a:srgbClr>
                            </a:outerShdw>
                          </a:effectLst>
                        </a:rPr>
                        <a:t>урока</a:t>
                      </a:r>
                    </a:p>
                  </a:txBody>
                  <a:tcPr marL="19050" marR="19050" marT="19050" marB="19050"/>
                </a:tc>
                <a:tc rowSpan="2">
                  <a:txBody>
                    <a:bodyPr/>
                    <a:lstStyle/>
                    <a:p>
                      <a:pPr algn="ctr" fontAlgn="t"/>
                      <a:r>
                        <a:rPr lang="ru-RU" sz="1100" b="1" dirty="0">
                          <a:effectLst>
                            <a:outerShdw blurRad="38100" dist="38100" dir="2700000" algn="tl">
                              <a:srgbClr val="000000">
                                <a:alpha val="43137"/>
                              </a:srgbClr>
                            </a:outerShdw>
                          </a:effectLst>
                        </a:rPr>
                        <a:t>Деятельность</a:t>
                      </a:r>
                      <a:br>
                        <a:rPr lang="ru-RU" sz="1100" b="1" dirty="0">
                          <a:effectLst>
                            <a:outerShdw blurRad="38100" dist="38100" dir="2700000" algn="tl">
                              <a:srgbClr val="000000">
                                <a:alpha val="43137"/>
                              </a:srgbClr>
                            </a:outerShdw>
                          </a:effectLst>
                        </a:rPr>
                      </a:br>
                      <a:r>
                        <a:rPr lang="ru-RU" sz="1100" b="1" dirty="0">
                          <a:effectLst>
                            <a:outerShdw blurRad="38100" dist="38100" dir="2700000" algn="tl">
                              <a:srgbClr val="000000">
                                <a:alpha val="43137"/>
                              </a:srgbClr>
                            </a:outerShdw>
                          </a:effectLst>
                        </a:rPr>
                        <a:t>учеников</a:t>
                      </a:r>
                    </a:p>
                  </a:txBody>
                  <a:tcPr marL="19050" marR="19050" marT="19050" marB="19050"/>
                </a:tc>
                <a:tc rowSpan="2">
                  <a:txBody>
                    <a:bodyPr/>
                    <a:lstStyle/>
                    <a:p>
                      <a:pPr algn="ctr" fontAlgn="t"/>
                      <a:r>
                        <a:rPr lang="ru-RU" sz="1100" b="1" dirty="0">
                          <a:effectLst>
                            <a:outerShdw blurRad="38100" dist="38100" dir="2700000" algn="tl">
                              <a:srgbClr val="000000">
                                <a:alpha val="43137"/>
                              </a:srgbClr>
                            </a:outerShdw>
                          </a:effectLst>
                        </a:rPr>
                        <a:t>Деятельность</a:t>
                      </a:r>
                      <a:br>
                        <a:rPr lang="ru-RU" sz="1100" b="1" dirty="0">
                          <a:effectLst>
                            <a:outerShdw blurRad="38100" dist="38100" dir="2700000" algn="tl">
                              <a:srgbClr val="000000">
                                <a:alpha val="43137"/>
                              </a:srgbClr>
                            </a:outerShdw>
                          </a:effectLst>
                        </a:rPr>
                      </a:br>
                      <a:r>
                        <a:rPr lang="ru-RU" sz="1100" b="1" dirty="0">
                          <a:effectLst>
                            <a:outerShdw blurRad="38100" dist="38100" dir="2700000" algn="tl">
                              <a:srgbClr val="000000">
                                <a:alpha val="43137"/>
                              </a:srgbClr>
                            </a:outerShdw>
                          </a:effectLst>
                        </a:rPr>
                        <a:t>учителя</a:t>
                      </a:r>
                    </a:p>
                  </a:txBody>
                  <a:tcPr marL="19050" marR="19050" marT="19050" marB="19050"/>
                </a:tc>
                <a:tc rowSpan="2">
                  <a:txBody>
                    <a:bodyPr/>
                    <a:lstStyle/>
                    <a:p>
                      <a:pPr algn="ctr" fontAlgn="t"/>
                      <a:r>
                        <a:rPr lang="ru-RU" sz="1100" b="1" dirty="0">
                          <a:effectLst>
                            <a:outerShdw blurRad="38100" dist="38100" dir="2700000" algn="tl">
                              <a:srgbClr val="000000">
                                <a:alpha val="43137"/>
                              </a:srgbClr>
                            </a:outerShdw>
                          </a:effectLst>
                        </a:rPr>
                        <a:t>Задания для учащихся, выполнение которых приведёт к достижению запланированных результатов</a:t>
                      </a:r>
                    </a:p>
                  </a:txBody>
                  <a:tcPr marL="19050" marR="19050" marT="19050" marB="19050"/>
                </a:tc>
                <a:tc>
                  <a:txBody>
                    <a:bodyPr/>
                    <a:lstStyle/>
                    <a:p>
                      <a:r>
                        <a:rPr lang="ru-RU" sz="1100" b="1" i="0" smtClean="0">
                          <a:solidFill>
                            <a:srgbClr val="000000"/>
                          </a:solidFill>
                          <a:effectLst>
                            <a:outerShdw blurRad="38100" dist="38100" dir="2700000" algn="tl">
                              <a:srgbClr val="000000">
                                <a:alpha val="43137"/>
                              </a:srgbClr>
                            </a:outerShdw>
                          </a:effectLst>
                          <a:latin typeface="Arial"/>
                        </a:rPr>
                        <a:t>Планируемые результаты</a:t>
                      </a:r>
                      <a:endParaRPr lang="ru-RU" sz="1100" dirty="0">
                        <a:effectLst>
                          <a:outerShdw blurRad="38100" dist="38100" dir="2700000" algn="tl">
                            <a:srgbClr val="000000">
                              <a:alpha val="43137"/>
                            </a:srgbClr>
                          </a:outerShdw>
                        </a:effectLst>
                      </a:endParaRPr>
                    </a:p>
                  </a:txBody>
                  <a:tcPr/>
                </a:tc>
                <a:tc>
                  <a:txBody>
                    <a:bodyPr/>
                    <a:lstStyle/>
                    <a:p>
                      <a:r>
                        <a:rPr lang="ru-RU" sz="1100" b="1" i="0" dirty="0" smtClean="0">
                          <a:solidFill>
                            <a:srgbClr val="000000"/>
                          </a:solidFill>
                          <a:effectLst>
                            <a:outerShdw blurRad="38100" dist="38100" dir="2700000" algn="tl">
                              <a:srgbClr val="000000">
                                <a:alpha val="43137"/>
                              </a:srgbClr>
                            </a:outerShdw>
                          </a:effectLst>
                          <a:latin typeface="Arial"/>
                        </a:rPr>
                        <a:t>Планируемые результаты</a:t>
                      </a:r>
                      <a:endParaRPr lang="ru-RU" sz="1100" dirty="0">
                        <a:effectLst>
                          <a:outerShdw blurRad="38100" dist="38100" dir="2700000" algn="tl">
                            <a:srgbClr val="000000">
                              <a:alpha val="43137"/>
                            </a:srgbClr>
                          </a:outerShdw>
                        </a:effectLst>
                      </a:endParaRPr>
                    </a:p>
                  </a:txBody>
                  <a:tcPr/>
                </a:tc>
              </a:tr>
              <a:tr h="370840">
                <a:tc vMerge="1">
                  <a:txBody>
                    <a:bodyPr/>
                    <a:lstStyle/>
                    <a:p>
                      <a:endParaRPr lang="ru-RU" dirty="0"/>
                    </a:p>
                  </a:txBody>
                  <a:tcPr/>
                </a:tc>
                <a:tc vMerge="1">
                  <a:txBody>
                    <a:bodyPr/>
                    <a:lstStyle/>
                    <a:p>
                      <a:endParaRPr lang="ru-RU" dirty="0"/>
                    </a:p>
                  </a:txBody>
                  <a:tcPr/>
                </a:tc>
                <a:tc vMerge="1">
                  <a:txBody>
                    <a:bodyPr/>
                    <a:lstStyle/>
                    <a:p>
                      <a:endParaRPr lang="ru-RU" dirty="0"/>
                    </a:p>
                  </a:txBody>
                  <a:tcPr/>
                </a:tc>
                <a:tc vMerge="1">
                  <a:txBody>
                    <a:bodyPr/>
                    <a:lstStyle/>
                    <a:p>
                      <a:endParaRPr lang="ru-RU" dirty="0"/>
                    </a:p>
                  </a:txBody>
                  <a:tcPr/>
                </a:tc>
                <a:tc>
                  <a:txBody>
                    <a:bodyPr/>
                    <a:lstStyle/>
                    <a:p>
                      <a:pPr algn="ctr" fontAlgn="t"/>
                      <a:r>
                        <a:rPr lang="ru-RU" sz="1100" b="1">
                          <a:effectLst>
                            <a:outerShdw blurRad="38100" dist="38100" dir="2700000" algn="tl">
                              <a:srgbClr val="000000">
                                <a:alpha val="43137"/>
                              </a:srgbClr>
                            </a:outerShdw>
                          </a:effectLst>
                        </a:rPr>
                        <a:t>Предметные</a:t>
                      </a:r>
                      <a:endParaRPr lang="ru-RU" sz="1100">
                        <a:effectLst>
                          <a:outerShdw blurRad="38100" dist="38100" dir="2700000" algn="tl">
                            <a:srgbClr val="000000">
                              <a:alpha val="43137"/>
                            </a:srgbClr>
                          </a:outerShdw>
                        </a:effectLst>
                      </a:endParaRPr>
                    </a:p>
                  </a:txBody>
                  <a:tcPr marL="19050" marR="19050" marT="19050" marB="19050"/>
                </a:tc>
                <a:tc>
                  <a:txBody>
                    <a:bodyPr/>
                    <a:lstStyle/>
                    <a:p>
                      <a:pPr algn="ctr" fontAlgn="t"/>
                      <a:r>
                        <a:rPr lang="ru-RU" sz="1100" b="1" dirty="0">
                          <a:effectLst>
                            <a:outerShdw blurRad="38100" dist="38100" dir="2700000" algn="tl">
                              <a:srgbClr val="000000">
                                <a:alpha val="43137"/>
                              </a:srgbClr>
                            </a:outerShdw>
                          </a:effectLst>
                        </a:rPr>
                        <a:t>УУД</a:t>
                      </a:r>
                      <a:endParaRPr lang="ru-RU" sz="1100" dirty="0">
                        <a:effectLst>
                          <a:outerShdw blurRad="38100" dist="38100" dir="2700000" algn="tl">
                            <a:srgbClr val="000000">
                              <a:alpha val="43137"/>
                            </a:srgbClr>
                          </a:outerShdw>
                        </a:effectLst>
                      </a:endParaRPr>
                    </a:p>
                  </a:txBody>
                  <a:tcPr marL="19050" marR="19050" marT="19050" marB="19050"/>
                </a:tc>
              </a:tr>
              <a:tr h="370840">
                <a:tc>
                  <a:txBody>
                    <a:bodyPr/>
                    <a:lstStyle/>
                    <a:p>
                      <a:pPr fontAlgn="t"/>
                      <a:r>
                        <a:rPr lang="ru-RU" sz="1100" b="1" dirty="0" smtClean="0">
                          <a:effectLst/>
                        </a:rPr>
                        <a:t>Организационный </a:t>
                      </a:r>
                      <a:r>
                        <a:rPr lang="ru-RU" sz="1100" b="1" dirty="0">
                          <a:effectLst/>
                        </a:rPr>
                        <a:t>момент</a:t>
                      </a:r>
                      <a:r>
                        <a:rPr lang="ru-RU" sz="1100" dirty="0">
                          <a:effectLst/>
                        </a:rPr>
                        <a:t/>
                      </a:r>
                      <a:br>
                        <a:rPr lang="ru-RU" sz="1100" dirty="0">
                          <a:effectLst/>
                        </a:rPr>
                      </a:br>
                      <a:r>
                        <a:rPr lang="ru-RU" sz="1100" dirty="0">
                          <a:effectLst/>
                        </a:rPr>
                        <a:t>Время:</a:t>
                      </a:r>
                      <a:br>
                        <a:rPr lang="ru-RU" sz="1100" dirty="0">
                          <a:effectLst/>
                        </a:rPr>
                      </a:br>
                      <a:r>
                        <a:rPr lang="ru-RU" sz="1100" dirty="0">
                          <a:effectLst/>
                        </a:rPr>
                        <a:t>Основные этапы:</a:t>
                      </a:r>
                    </a:p>
                  </a:txBody>
                  <a:tcPr marL="19050" marR="19050" marT="19050" marB="19050"/>
                </a:tc>
                <a:tc>
                  <a:txBody>
                    <a:bodyPr/>
                    <a:lstStyle/>
                    <a:p>
                      <a:pPr fontAlgn="t"/>
                      <a:r>
                        <a:rPr lang="ru-RU" sz="1100">
                          <a:effectLst/>
                        </a:rPr>
                        <a:t> </a:t>
                      </a:r>
                    </a:p>
                  </a:txBody>
                  <a:tcPr marL="19050" marR="19050" marT="19050" marB="19050"/>
                </a:tc>
                <a:tc>
                  <a:txBody>
                    <a:bodyPr/>
                    <a:lstStyle/>
                    <a:p>
                      <a:pPr fontAlgn="t"/>
                      <a:r>
                        <a:rPr lang="ru-RU" sz="1100">
                          <a:effectLst/>
                        </a:rPr>
                        <a:t> </a:t>
                      </a:r>
                    </a:p>
                  </a:txBody>
                  <a:tcPr marL="19050" marR="19050" marT="19050" marB="19050"/>
                </a:tc>
                <a:tc>
                  <a:txBody>
                    <a:bodyPr/>
                    <a:lstStyle/>
                    <a:p>
                      <a:pPr fontAlgn="t"/>
                      <a:r>
                        <a:rPr lang="ru-RU" sz="1100" b="1" i="1">
                          <a:effectLst/>
                        </a:rPr>
                        <a:t> </a:t>
                      </a:r>
                      <a:endParaRPr lang="ru-RU" sz="1100">
                        <a:effectLst/>
                      </a:endParaRPr>
                    </a:p>
                  </a:txBody>
                  <a:tcPr marL="19050" marR="19050" marT="19050" marB="19050"/>
                </a:tc>
                <a:tc>
                  <a:txBody>
                    <a:bodyPr/>
                    <a:lstStyle/>
                    <a:p>
                      <a:pPr fontAlgn="t"/>
                      <a:r>
                        <a:rPr lang="ru-RU" sz="1100" dirty="0">
                          <a:effectLst/>
                        </a:rPr>
                        <a:t> </a:t>
                      </a:r>
                    </a:p>
                  </a:txBody>
                  <a:tcPr marL="19050" marR="19050" marT="19050" marB="19050"/>
                </a:tc>
                <a:tc>
                  <a:txBody>
                    <a:bodyPr/>
                    <a:lstStyle/>
                    <a:p>
                      <a:pPr fontAlgn="t"/>
                      <a:r>
                        <a:rPr lang="ru-RU" sz="1100" i="1" dirty="0">
                          <a:effectLst/>
                        </a:rPr>
                        <a:t>(Познавательные УУД</a:t>
                      </a:r>
                      <a:r>
                        <a:rPr lang="ru-RU" sz="1100" dirty="0">
                          <a:effectLst/>
                        </a:rPr>
                        <a:t>).</a:t>
                      </a:r>
                      <a:br>
                        <a:rPr lang="ru-RU" sz="1100" dirty="0">
                          <a:effectLst/>
                        </a:rPr>
                      </a:br>
                      <a:r>
                        <a:rPr lang="ru-RU" sz="1100" i="1" dirty="0">
                          <a:effectLst/>
                        </a:rPr>
                        <a:t>(Коммуникативные УУД).</a:t>
                      </a:r>
                      <a:r>
                        <a:rPr lang="ru-RU" sz="1100" dirty="0">
                          <a:effectLst/>
                        </a:rPr>
                        <a:t/>
                      </a:r>
                      <a:br>
                        <a:rPr lang="ru-RU" sz="1100" dirty="0">
                          <a:effectLst/>
                        </a:rPr>
                      </a:br>
                      <a:r>
                        <a:rPr lang="ru-RU" sz="1100" dirty="0">
                          <a:effectLst/>
                        </a:rPr>
                        <a:t>(</a:t>
                      </a:r>
                      <a:r>
                        <a:rPr lang="ru-RU" sz="1100" i="1" dirty="0">
                          <a:effectLst/>
                        </a:rPr>
                        <a:t>Регулятивные УУД).</a:t>
                      </a:r>
                      <a:endParaRPr lang="ru-RU" sz="1100" dirty="0">
                        <a:effectLst/>
                      </a:endParaRPr>
                    </a:p>
                  </a:txBody>
                  <a:tcPr marL="19050" marR="19050" marT="19050" marB="19050"/>
                </a:tc>
              </a:tr>
              <a:tr h="370840">
                <a:tc>
                  <a:txBody>
                    <a:bodyPr/>
                    <a:lstStyle/>
                    <a:p>
                      <a:pPr fontAlgn="t"/>
                      <a:r>
                        <a:rPr lang="ru-RU" sz="1100" b="1">
                          <a:effectLst/>
                        </a:rPr>
                        <a:t>Проверка домашнего задания</a:t>
                      </a:r>
                      <a:r>
                        <a:rPr lang="ru-RU" sz="1100">
                          <a:effectLst/>
                        </a:rPr>
                        <a:t/>
                      </a:r>
                      <a:br>
                        <a:rPr lang="ru-RU" sz="1100">
                          <a:effectLst/>
                        </a:rPr>
                      </a:br>
                      <a:r>
                        <a:rPr lang="ru-RU" sz="1100">
                          <a:effectLst/>
                        </a:rPr>
                        <a:t>Время:</a:t>
                      </a:r>
                      <a:br>
                        <a:rPr lang="ru-RU" sz="1100">
                          <a:effectLst/>
                        </a:rPr>
                      </a:br>
                      <a:r>
                        <a:rPr lang="ru-RU" sz="1100">
                          <a:effectLst/>
                        </a:rPr>
                        <a:t>Этапы:</a:t>
                      </a:r>
                    </a:p>
                  </a:txBody>
                  <a:tcPr marL="19050" marR="19050" marT="19050" marB="19050"/>
                </a:tc>
                <a:tc>
                  <a:txBody>
                    <a:bodyPr/>
                    <a:lstStyle/>
                    <a:p>
                      <a:pPr fontAlgn="t"/>
                      <a:r>
                        <a:rPr lang="ru-RU" sz="1100">
                          <a:effectLst/>
                        </a:rPr>
                        <a:t> </a:t>
                      </a:r>
                    </a:p>
                  </a:txBody>
                  <a:tcPr marL="19050" marR="19050" marT="19050" marB="19050"/>
                </a:tc>
                <a:tc>
                  <a:txBody>
                    <a:bodyPr/>
                    <a:lstStyle/>
                    <a:p>
                      <a:pPr fontAlgn="t"/>
                      <a:r>
                        <a:rPr lang="ru-RU" sz="1100">
                          <a:effectLst/>
                        </a:rPr>
                        <a:t> </a:t>
                      </a:r>
                    </a:p>
                    <a:p>
                      <a:pPr fontAlgn="t"/>
                      <a:r>
                        <a:rPr lang="ru-RU" sz="1100">
                          <a:effectLst/>
                        </a:rPr>
                        <a:t> </a:t>
                      </a:r>
                    </a:p>
                    <a:p>
                      <a:pPr fontAlgn="t"/>
                      <a:r>
                        <a:rPr lang="ru-RU" sz="1100">
                          <a:effectLst/>
                        </a:rPr>
                        <a:t> </a:t>
                      </a:r>
                    </a:p>
                  </a:txBody>
                  <a:tcPr marL="19050" marR="19050" marT="19050" marB="19050"/>
                </a:tc>
                <a:tc>
                  <a:txBody>
                    <a:bodyPr/>
                    <a:lstStyle/>
                    <a:p>
                      <a:pPr fontAlgn="t"/>
                      <a:r>
                        <a:rPr lang="ru-RU" sz="1100">
                          <a:effectLst/>
                        </a:rPr>
                        <a:t> </a:t>
                      </a:r>
                    </a:p>
                    <a:p>
                      <a:pPr fontAlgn="t"/>
                      <a:r>
                        <a:rPr lang="ru-RU" sz="1100">
                          <a:effectLst/>
                        </a:rPr>
                        <a:t> </a:t>
                      </a:r>
                    </a:p>
                  </a:txBody>
                  <a:tcPr marL="19050" marR="19050" marT="19050" marB="19050"/>
                </a:tc>
                <a:tc>
                  <a:txBody>
                    <a:bodyPr/>
                    <a:lstStyle/>
                    <a:p>
                      <a:pPr fontAlgn="t"/>
                      <a:r>
                        <a:rPr lang="ru-RU" sz="1100">
                          <a:effectLst/>
                        </a:rPr>
                        <a:t> </a:t>
                      </a:r>
                    </a:p>
                  </a:txBody>
                  <a:tcPr marL="19050" marR="19050" marT="19050" marB="19050"/>
                </a:tc>
                <a:tc>
                  <a:txBody>
                    <a:bodyPr/>
                    <a:lstStyle/>
                    <a:p>
                      <a:pPr fontAlgn="t"/>
                      <a:r>
                        <a:rPr lang="ru-RU" sz="1100" dirty="0">
                          <a:effectLst/>
                        </a:rPr>
                        <a:t> </a:t>
                      </a:r>
                    </a:p>
                  </a:txBody>
                  <a:tcPr marL="19050" marR="19050" marT="19050" marB="19050"/>
                </a:tc>
              </a:tr>
              <a:tr h="370840">
                <a:tc>
                  <a:txBody>
                    <a:bodyPr/>
                    <a:lstStyle/>
                    <a:p>
                      <a:pPr fontAlgn="t"/>
                      <a:r>
                        <a:rPr lang="ru-RU" sz="1100" b="1">
                          <a:effectLst/>
                        </a:rPr>
                        <a:t>Изучение нового материала</a:t>
                      </a:r>
                      <a:r>
                        <a:rPr lang="ru-RU" sz="1100">
                          <a:effectLst/>
                        </a:rPr>
                        <a:t/>
                      </a:r>
                      <a:br>
                        <a:rPr lang="ru-RU" sz="1100">
                          <a:effectLst/>
                        </a:rPr>
                      </a:br>
                      <a:r>
                        <a:rPr lang="ru-RU" sz="1100">
                          <a:effectLst/>
                        </a:rPr>
                        <a:t>Время:</a:t>
                      </a:r>
                      <a:br>
                        <a:rPr lang="ru-RU" sz="1100">
                          <a:effectLst/>
                        </a:rPr>
                      </a:br>
                      <a:r>
                        <a:rPr lang="ru-RU" sz="1100">
                          <a:effectLst/>
                        </a:rPr>
                        <a:t>Этапы:</a:t>
                      </a:r>
                    </a:p>
                  </a:txBody>
                  <a:tcPr marL="19050" marR="19050" marT="19050" marB="19050"/>
                </a:tc>
                <a:tc>
                  <a:txBody>
                    <a:bodyPr/>
                    <a:lstStyle/>
                    <a:p>
                      <a:pPr fontAlgn="t"/>
                      <a:r>
                        <a:rPr lang="ru-RU" sz="1100">
                          <a:effectLst/>
                        </a:rPr>
                        <a:t> </a:t>
                      </a:r>
                    </a:p>
                  </a:txBody>
                  <a:tcPr marL="19050" marR="19050" marT="19050" marB="19050"/>
                </a:tc>
                <a:tc>
                  <a:txBody>
                    <a:bodyPr/>
                    <a:lstStyle/>
                    <a:p>
                      <a:pPr fontAlgn="t"/>
                      <a:r>
                        <a:rPr lang="ru-RU" sz="1100">
                          <a:effectLst/>
                        </a:rPr>
                        <a:t> </a:t>
                      </a:r>
                    </a:p>
                  </a:txBody>
                  <a:tcPr marL="19050" marR="19050" marT="19050" marB="19050"/>
                </a:tc>
                <a:tc>
                  <a:txBody>
                    <a:bodyPr/>
                    <a:lstStyle/>
                    <a:p>
                      <a:pPr fontAlgn="t"/>
                      <a:r>
                        <a:rPr lang="ru-RU" sz="1100" b="1" i="1">
                          <a:effectLst/>
                        </a:rPr>
                        <a:t> </a:t>
                      </a:r>
                      <a:endParaRPr lang="ru-RU" sz="1100">
                        <a:effectLst/>
                      </a:endParaRPr>
                    </a:p>
                  </a:txBody>
                  <a:tcPr marL="19050" marR="19050" marT="19050" marB="19050"/>
                </a:tc>
                <a:tc>
                  <a:txBody>
                    <a:bodyPr/>
                    <a:lstStyle/>
                    <a:p>
                      <a:pPr fontAlgn="t"/>
                      <a:r>
                        <a:rPr lang="ru-RU" sz="1100">
                          <a:effectLst/>
                        </a:rPr>
                        <a:t> </a:t>
                      </a:r>
                    </a:p>
                  </a:txBody>
                  <a:tcPr marL="19050" marR="19050" marT="19050" marB="19050"/>
                </a:tc>
                <a:tc>
                  <a:txBody>
                    <a:bodyPr/>
                    <a:lstStyle/>
                    <a:p>
                      <a:pPr fontAlgn="t"/>
                      <a:r>
                        <a:rPr lang="ru-RU" sz="1100" dirty="0">
                          <a:effectLst/>
                        </a:rPr>
                        <a:t> </a:t>
                      </a:r>
                    </a:p>
                  </a:txBody>
                  <a:tcPr marL="19050" marR="19050" marT="19050" marB="19050"/>
                </a:tc>
              </a:tr>
              <a:tr h="370840">
                <a:tc>
                  <a:txBody>
                    <a:bodyPr/>
                    <a:lstStyle/>
                    <a:p>
                      <a:pPr fontAlgn="t"/>
                      <a:r>
                        <a:rPr lang="ru-RU" sz="1100" b="1">
                          <a:effectLst/>
                        </a:rPr>
                        <a:t>Закрепление  нового материала</a:t>
                      </a:r>
                      <a:r>
                        <a:rPr lang="ru-RU" sz="1100">
                          <a:effectLst/>
                        </a:rPr>
                        <a:t/>
                      </a:r>
                      <a:br>
                        <a:rPr lang="ru-RU" sz="1100">
                          <a:effectLst/>
                        </a:rPr>
                      </a:br>
                      <a:r>
                        <a:rPr lang="ru-RU" sz="1100" b="1">
                          <a:effectLst/>
                        </a:rPr>
                        <a:t> </a:t>
                      </a:r>
                      <a:r>
                        <a:rPr lang="ru-RU" sz="1100">
                          <a:effectLst/>
                        </a:rPr>
                        <a:t>Время:</a:t>
                      </a:r>
                      <a:br>
                        <a:rPr lang="ru-RU" sz="1100">
                          <a:effectLst/>
                        </a:rPr>
                      </a:br>
                      <a:r>
                        <a:rPr lang="ru-RU" sz="1100">
                          <a:effectLst/>
                        </a:rPr>
                        <a:t>Этапы:</a:t>
                      </a:r>
                    </a:p>
                  </a:txBody>
                  <a:tcPr marL="19050" marR="19050" marT="19050" marB="19050"/>
                </a:tc>
                <a:tc>
                  <a:txBody>
                    <a:bodyPr/>
                    <a:lstStyle/>
                    <a:p>
                      <a:pPr fontAlgn="t"/>
                      <a:r>
                        <a:rPr lang="ru-RU" sz="1100">
                          <a:effectLst/>
                        </a:rPr>
                        <a:t> </a:t>
                      </a:r>
                    </a:p>
                    <a:p>
                      <a:pPr fontAlgn="t"/>
                      <a:r>
                        <a:rPr lang="ru-RU" sz="1100">
                          <a:effectLst/>
                        </a:rPr>
                        <a:t> </a:t>
                      </a:r>
                    </a:p>
                    <a:p>
                      <a:pPr fontAlgn="t"/>
                      <a:r>
                        <a:rPr lang="ru-RU" sz="1100">
                          <a:effectLst/>
                        </a:rPr>
                        <a:t> </a:t>
                      </a:r>
                    </a:p>
                  </a:txBody>
                  <a:tcPr marL="19050" marR="19050" marT="19050" marB="19050"/>
                </a:tc>
                <a:tc>
                  <a:txBody>
                    <a:bodyPr/>
                    <a:lstStyle/>
                    <a:p>
                      <a:pPr fontAlgn="t"/>
                      <a:r>
                        <a:rPr lang="ru-RU" sz="1100">
                          <a:effectLst/>
                        </a:rPr>
                        <a:t> </a:t>
                      </a:r>
                    </a:p>
                    <a:p>
                      <a:pPr fontAlgn="t"/>
                      <a:r>
                        <a:rPr lang="ru-RU" sz="1100">
                          <a:effectLst/>
                        </a:rPr>
                        <a:t> </a:t>
                      </a:r>
                    </a:p>
                    <a:p>
                      <a:pPr fontAlgn="t"/>
                      <a:r>
                        <a:rPr lang="ru-RU" sz="1100">
                          <a:effectLst/>
                        </a:rPr>
                        <a:t> </a:t>
                      </a:r>
                    </a:p>
                  </a:txBody>
                  <a:tcPr marL="19050" marR="19050" marT="19050" marB="19050"/>
                </a:tc>
                <a:tc>
                  <a:txBody>
                    <a:bodyPr/>
                    <a:lstStyle/>
                    <a:p>
                      <a:pPr fontAlgn="t"/>
                      <a:r>
                        <a:rPr lang="ru-RU" sz="1100">
                          <a:effectLst/>
                        </a:rPr>
                        <a:t> </a:t>
                      </a:r>
                    </a:p>
                    <a:p>
                      <a:pPr fontAlgn="t"/>
                      <a:r>
                        <a:rPr lang="ru-RU" sz="1100">
                          <a:effectLst/>
                        </a:rPr>
                        <a:t> </a:t>
                      </a:r>
                    </a:p>
                  </a:txBody>
                  <a:tcPr marL="19050" marR="19050" marT="19050" marB="19050"/>
                </a:tc>
                <a:tc>
                  <a:txBody>
                    <a:bodyPr/>
                    <a:lstStyle/>
                    <a:p>
                      <a:pPr fontAlgn="t"/>
                      <a:r>
                        <a:rPr lang="ru-RU" sz="1100">
                          <a:effectLst/>
                        </a:rPr>
                        <a:t> </a:t>
                      </a:r>
                    </a:p>
                    <a:p>
                      <a:pPr fontAlgn="t"/>
                      <a:r>
                        <a:rPr lang="ru-RU" sz="1100">
                          <a:effectLst/>
                        </a:rPr>
                        <a:t> </a:t>
                      </a:r>
                    </a:p>
                    <a:p>
                      <a:pPr fontAlgn="t"/>
                      <a:r>
                        <a:rPr lang="ru-RU" sz="1100">
                          <a:effectLst/>
                        </a:rPr>
                        <a:t> </a:t>
                      </a:r>
                    </a:p>
                  </a:txBody>
                  <a:tcPr marL="19050" marR="19050" marT="19050" marB="19050"/>
                </a:tc>
                <a:tc>
                  <a:txBody>
                    <a:bodyPr/>
                    <a:lstStyle/>
                    <a:p>
                      <a:pPr fontAlgn="t"/>
                      <a:r>
                        <a:rPr lang="ru-RU" sz="1100" i="1" dirty="0">
                          <a:effectLst/>
                        </a:rPr>
                        <a:t> </a:t>
                      </a:r>
                      <a:endParaRPr lang="ru-RU" sz="1100" dirty="0">
                        <a:effectLst/>
                      </a:endParaRPr>
                    </a:p>
                  </a:txBody>
                  <a:tcPr marL="19050" marR="19050" marT="19050" marB="19050"/>
                </a:tc>
              </a:tr>
              <a:tr h="370840">
                <a:tc>
                  <a:txBody>
                    <a:bodyPr/>
                    <a:lstStyle/>
                    <a:p>
                      <a:pPr fontAlgn="t"/>
                      <a:r>
                        <a:rPr lang="ru-RU" sz="1100" b="1">
                          <a:effectLst/>
                        </a:rPr>
                        <a:t>Контроль</a:t>
                      </a:r>
                      <a:r>
                        <a:rPr lang="ru-RU" sz="1100">
                          <a:effectLst/>
                        </a:rPr>
                        <a:t/>
                      </a:r>
                      <a:br>
                        <a:rPr lang="ru-RU" sz="1100">
                          <a:effectLst/>
                        </a:rPr>
                      </a:br>
                      <a:r>
                        <a:rPr lang="ru-RU" sz="1100">
                          <a:effectLst/>
                        </a:rPr>
                        <a:t>Время:</a:t>
                      </a:r>
                      <a:br>
                        <a:rPr lang="ru-RU" sz="1100">
                          <a:effectLst/>
                        </a:rPr>
                      </a:br>
                      <a:r>
                        <a:rPr lang="ru-RU" sz="1100">
                          <a:effectLst/>
                        </a:rPr>
                        <a:t>Этапы:</a:t>
                      </a:r>
                    </a:p>
                  </a:txBody>
                  <a:tcPr marL="19050" marR="19050" marT="19050" marB="19050"/>
                </a:tc>
                <a:tc>
                  <a:txBody>
                    <a:bodyPr/>
                    <a:lstStyle/>
                    <a:p>
                      <a:pPr fontAlgn="t"/>
                      <a:r>
                        <a:rPr lang="ru-RU" sz="1100">
                          <a:effectLst/>
                        </a:rPr>
                        <a:t> </a:t>
                      </a:r>
                    </a:p>
                    <a:p>
                      <a:pPr fontAlgn="t"/>
                      <a:r>
                        <a:rPr lang="ru-RU" sz="1100">
                          <a:effectLst/>
                        </a:rPr>
                        <a:t> </a:t>
                      </a:r>
                    </a:p>
                    <a:p>
                      <a:pPr fontAlgn="t"/>
                      <a:r>
                        <a:rPr lang="ru-RU" sz="1100">
                          <a:effectLst/>
                        </a:rPr>
                        <a:t> </a:t>
                      </a:r>
                    </a:p>
                  </a:txBody>
                  <a:tcPr marL="19050" marR="19050" marT="19050" marB="19050"/>
                </a:tc>
                <a:tc>
                  <a:txBody>
                    <a:bodyPr/>
                    <a:lstStyle/>
                    <a:p>
                      <a:pPr fontAlgn="t"/>
                      <a:r>
                        <a:rPr lang="ru-RU" sz="1100">
                          <a:effectLst/>
                        </a:rPr>
                        <a:t> </a:t>
                      </a:r>
                    </a:p>
                    <a:p>
                      <a:pPr fontAlgn="t"/>
                      <a:r>
                        <a:rPr lang="ru-RU" sz="1100">
                          <a:effectLst/>
                        </a:rPr>
                        <a:t> </a:t>
                      </a:r>
                    </a:p>
                  </a:txBody>
                  <a:tcPr marL="19050" marR="19050" marT="19050" marB="19050"/>
                </a:tc>
                <a:tc>
                  <a:txBody>
                    <a:bodyPr/>
                    <a:lstStyle/>
                    <a:p>
                      <a:pPr fontAlgn="t"/>
                      <a:r>
                        <a:rPr lang="ru-RU" sz="1100">
                          <a:effectLst/>
                        </a:rPr>
                        <a:t> </a:t>
                      </a:r>
                    </a:p>
                  </a:txBody>
                  <a:tcPr marL="19050" marR="19050" marT="19050" marB="19050"/>
                </a:tc>
                <a:tc>
                  <a:txBody>
                    <a:bodyPr/>
                    <a:lstStyle/>
                    <a:p>
                      <a:pPr fontAlgn="t"/>
                      <a:r>
                        <a:rPr lang="ru-RU" sz="1100">
                          <a:effectLst/>
                        </a:rPr>
                        <a:t> </a:t>
                      </a:r>
                    </a:p>
                  </a:txBody>
                  <a:tcPr marL="19050" marR="19050" marT="19050" marB="19050"/>
                </a:tc>
                <a:tc>
                  <a:txBody>
                    <a:bodyPr/>
                    <a:lstStyle/>
                    <a:p>
                      <a:pPr fontAlgn="t"/>
                      <a:r>
                        <a:rPr lang="ru-RU" sz="1100" dirty="0">
                          <a:effectLst/>
                        </a:rPr>
                        <a:t> </a:t>
                      </a:r>
                    </a:p>
                  </a:txBody>
                  <a:tcPr marL="19050" marR="19050" marT="19050" marB="19050"/>
                </a:tc>
              </a:tr>
              <a:tr h="370840">
                <a:tc>
                  <a:txBody>
                    <a:bodyPr/>
                    <a:lstStyle/>
                    <a:p>
                      <a:pPr fontAlgn="t"/>
                      <a:r>
                        <a:rPr lang="ru-RU" sz="1100" b="1">
                          <a:effectLst/>
                        </a:rPr>
                        <a:t>Рефлексия </a:t>
                      </a:r>
                      <a:r>
                        <a:rPr lang="ru-RU" sz="1100">
                          <a:effectLst/>
                        </a:rPr>
                        <a:t/>
                      </a:r>
                      <a:br>
                        <a:rPr lang="ru-RU" sz="1100">
                          <a:effectLst/>
                        </a:rPr>
                      </a:br>
                      <a:r>
                        <a:rPr lang="ru-RU" sz="1100">
                          <a:effectLst/>
                        </a:rPr>
                        <a:t>Время:</a:t>
                      </a:r>
                      <a:br>
                        <a:rPr lang="ru-RU" sz="1100">
                          <a:effectLst/>
                        </a:rPr>
                      </a:br>
                      <a:r>
                        <a:rPr lang="ru-RU" sz="1100">
                          <a:effectLst/>
                        </a:rPr>
                        <a:t>Этапы:</a:t>
                      </a:r>
                    </a:p>
                  </a:txBody>
                  <a:tcPr marL="19050" marR="19050" marT="19050" marB="19050"/>
                </a:tc>
                <a:tc>
                  <a:txBody>
                    <a:bodyPr/>
                    <a:lstStyle/>
                    <a:p>
                      <a:pPr fontAlgn="t"/>
                      <a:r>
                        <a:rPr lang="ru-RU" sz="1100">
                          <a:effectLst/>
                        </a:rPr>
                        <a:t>.</a:t>
                      </a:r>
                    </a:p>
                  </a:txBody>
                  <a:tcPr marL="19050" marR="19050" marT="19050" marB="19050"/>
                </a:tc>
                <a:tc>
                  <a:txBody>
                    <a:bodyPr/>
                    <a:lstStyle/>
                    <a:p>
                      <a:pPr fontAlgn="t"/>
                      <a:r>
                        <a:rPr lang="ru-RU" sz="1100">
                          <a:effectLst/>
                        </a:rPr>
                        <a:t> </a:t>
                      </a:r>
                    </a:p>
                  </a:txBody>
                  <a:tcPr marL="19050" marR="19050" marT="19050" marB="19050"/>
                </a:tc>
                <a:tc>
                  <a:txBody>
                    <a:bodyPr/>
                    <a:lstStyle/>
                    <a:p>
                      <a:pPr fontAlgn="t"/>
                      <a:r>
                        <a:rPr lang="ru-RU" sz="1100">
                          <a:effectLst/>
                        </a:rPr>
                        <a:t> </a:t>
                      </a:r>
                    </a:p>
                    <a:p>
                      <a:pPr fontAlgn="t"/>
                      <a:r>
                        <a:rPr lang="ru-RU" sz="1100">
                          <a:effectLst/>
                        </a:rPr>
                        <a:t>.</a:t>
                      </a:r>
                    </a:p>
                  </a:txBody>
                  <a:tcPr marL="19050" marR="19050" marT="19050" marB="19050"/>
                </a:tc>
                <a:tc>
                  <a:txBody>
                    <a:bodyPr/>
                    <a:lstStyle/>
                    <a:p>
                      <a:pPr fontAlgn="t"/>
                      <a:r>
                        <a:rPr lang="ru-RU" sz="1100">
                          <a:effectLst/>
                        </a:rPr>
                        <a:t> </a:t>
                      </a:r>
                    </a:p>
                  </a:txBody>
                  <a:tcPr marL="19050" marR="19050" marT="19050" marB="19050"/>
                </a:tc>
                <a:tc>
                  <a:txBody>
                    <a:bodyPr/>
                    <a:lstStyle/>
                    <a:p>
                      <a:pPr fontAlgn="t"/>
                      <a:r>
                        <a:rPr lang="ru-RU" sz="1100" dirty="0">
                          <a:effectLst/>
                        </a:rPr>
                        <a:t> </a:t>
                      </a:r>
                    </a:p>
                  </a:txBody>
                  <a:tcPr marL="19050" marR="19050" marT="19050" marB="19050"/>
                </a:tc>
              </a:tr>
            </a:tbl>
          </a:graphicData>
        </a:graphic>
      </p:graphicFrame>
    </p:spTree>
    <p:extLst>
      <p:ext uri="{BB962C8B-B14F-4D97-AF65-F5344CB8AC3E}">
        <p14:creationId xmlns:p14="http://schemas.microsoft.com/office/powerpoint/2010/main" val="1048652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Grp="1" noChangeArrowheads="1"/>
          </p:cNvSpPr>
          <p:nvPr>
            <p:ph type="subTitle" idx="1"/>
          </p:nvPr>
        </p:nvSpPr>
        <p:spPr>
          <a:xfrm>
            <a:off x="107504" y="5415015"/>
            <a:ext cx="5808645" cy="1440160"/>
          </a:xfrm>
        </p:spPr>
        <p:txBody>
          <a:bodyPr/>
          <a:lstStyle/>
          <a:p>
            <a:pPr algn="ctr">
              <a:lnSpc>
                <a:spcPct val="80000"/>
              </a:lnSpc>
            </a:pPr>
            <a:r>
              <a:rPr lang="ru-RU" sz="2000" b="1" i="1" dirty="0" smtClean="0">
                <a:solidFill>
                  <a:srgbClr val="FF0000"/>
                </a:solidFill>
                <a:effectLst>
                  <a:outerShdw blurRad="38100" dist="38100" dir="2700000" algn="tl">
                    <a:srgbClr val="000000">
                      <a:alpha val="43137"/>
                    </a:srgbClr>
                  </a:outerShdw>
                </a:effectLst>
              </a:rPr>
              <a:t>Учителя начальных классов </a:t>
            </a:r>
          </a:p>
          <a:p>
            <a:pPr algn="ctr">
              <a:lnSpc>
                <a:spcPct val="80000"/>
              </a:lnSpc>
            </a:pPr>
            <a:r>
              <a:rPr lang="ru-RU" sz="2000" b="1" i="1" dirty="0" smtClean="0">
                <a:solidFill>
                  <a:srgbClr val="FF0000"/>
                </a:solidFill>
                <a:effectLst>
                  <a:outerShdw blurRad="38100" dist="38100" dir="2700000" algn="tl">
                    <a:srgbClr val="000000">
                      <a:alpha val="43137"/>
                    </a:srgbClr>
                  </a:outerShdw>
                </a:effectLst>
              </a:rPr>
              <a:t>МКОУ «Новоникольская СОШ»</a:t>
            </a:r>
          </a:p>
          <a:p>
            <a:pPr algn="ctr">
              <a:lnSpc>
                <a:spcPct val="80000"/>
              </a:lnSpc>
            </a:pPr>
            <a:endParaRPr lang="ru-RU" sz="2000" b="1" i="1" dirty="0" smtClean="0">
              <a:solidFill>
                <a:srgbClr val="FF0000"/>
              </a:solidFill>
              <a:effectLst>
                <a:outerShdw blurRad="38100" dist="38100" dir="2700000" algn="tl">
                  <a:srgbClr val="000000">
                    <a:alpha val="43137"/>
                  </a:srgbClr>
                </a:outerShdw>
              </a:effectLst>
            </a:endParaRPr>
          </a:p>
          <a:p>
            <a:pPr algn="ctr">
              <a:lnSpc>
                <a:spcPct val="80000"/>
              </a:lnSpc>
            </a:pPr>
            <a:endParaRPr lang="ru-RU" sz="800" b="1" dirty="0" smtClean="0">
              <a:solidFill>
                <a:schemeClr val="tx1"/>
              </a:solidFill>
              <a:latin typeface="+mn-lt"/>
              <a:ea typeface="+mn-ea"/>
              <a:cs typeface="+mn-cs"/>
            </a:endParaRPr>
          </a:p>
          <a:p>
            <a:pPr algn="ctr">
              <a:lnSpc>
                <a:spcPct val="80000"/>
              </a:lnSpc>
            </a:pPr>
            <a:r>
              <a:rPr lang="ru-RU" sz="1800" b="1" dirty="0" smtClean="0">
                <a:solidFill>
                  <a:schemeClr val="tx1"/>
                </a:solidFill>
                <a:effectLst>
                  <a:outerShdw blurRad="38100" dist="38100" dir="2700000" algn="tl">
                    <a:srgbClr val="000000">
                      <a:alpha val="43137"/>
                    </a:srgbClr>
                  </a:outerShdw>
                </a:effectLst>
                <a:latin typeface="+mn-lt"/>
                <a:ea typeface="+mn-ea"/>
                <a:cs typeface="+mn-cs"/>
              </a:rPr>
              <a:t>С. Новоникольское, 2014</a:t>
            </a:r>
            <a:endParaRPr lang="ru-RU" sz="1800" b="1" dirty="0">
              <a:solidFill>
                <a:schemeClr val="tx1"/>
              </a:solidFill>
              <a:effectLst>
                <a:outerShdw blurRad="38100" dist="38100" dir="2700000" algn="tl">
                  <a:srgbClr val="000000">
                    <a:alpha val="43137"/>
                  </a:srgbClr>
                </a:outerShdw>
              </a:effectLst>
              <a:latin typeface="+mn-lt"/>
              <a:ea typeface="+mn-ea"/>
              <a:cs typeface="+mn-cs"/>
            </a:endParaRPr>
          </a:p>
          <a:p>
            <a:pPr algn="ctr">
              <a:lnSpc>
                <a:spcPct val="80000"/>
              </a:lnSpc>
            </a:pPr>
            <a:endParaRPr lang="ru-RU" sz="2000" b="1" dirty="0">
              <a:solidFill>
                <a:srgbClr val="FF0000"/>
              </a:solidFill>
              <a:effectLst>
                <a:outerShdw blurRad="38100" dist="38100" dir="2700000" algn="tl">
                  <a:srgbClr val="000000">
                    <a:alpha val="43137"/>
                  </a:srgbClr>
                </a:outerShdw>
              </a:effectLst>
            </a:endParaRPr>
          </a:p>
        </p:txBody>
      </p:sp>
      <p:pic>
        <p:nvPicPr>
          <p:cNvPr id="5" name="Picture 2" descr="F:\ИРИНА\Фото_2013\Неделя русского языка_18.11.2013\IMG_0986.JPG"/>
          <p:cNvPicPr>
            <a:picLocks noChangeAspect="1" noChangeArrowheads="1"/>
          </p:cNvPicPr>
          <p:nvPr/>
        </p:nvPicPr>
        <p:blipFill>
          <a:blip r:embed="rId3" cstate="print"/>
          <a:srcRect/>
          <a:stretch>
            <a:fillRect/>
          </a:stretch>
        </p:blipFill>
        <p:spPr bwMode="auto">
          <a:xfrm>
            <a:off x="6715140" y="4964916"/>
            <a:ext cx="2143139" cy="1607355"/>
          </a:xfrm>
          <a:prstGeom prst="rect">
            <a:avLst/>
          </a:prstGeom>
          <a:ln>
            <a:noFill/>
          </a:ln>
          <a:effectLst>
            <a:outerShdw blurRad="292100" dist="139700" dir="2700000" algn="tl" rotWithShape="0">
              <a:srgbClr val="333333">
                <a:alpha val="65000"/>
              </a:srgbClr>
            </a:outerShdw>
          </a:effectLst>
        </p:spPr>
      </p:pic>
      <p:pic>
        <p:nvPicPr>
          <p:cNvPr id="1028" name="Picture 4" descr="F:\ИРИНА\Фото_2013\2 сентября_2013\IMG_9917.JPG"/>
          <p:cNvPicPr>
            <a:picLocks noChangeAspect="1" noChangeArrowheads="1"/>
          </p:cNvPicPr>
          <p:nvPr/>
        </p:nvPicPr>
        <p:blipFill>
          <a:blip r:embed="rId4" cstate="print"/>
          <a:srcRect/>
          <a:stretch>
            <a:fillRect/>
          </a:stretch>
        </p:blipFill>
        <p:spPr bwMode="auto">
          <a:xfrm>
            <a:off x="5072066" y="3857628"/>
            <a:ext cx="2095515" cy="1571636"/>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cstate="print"/>
          <a:srcRect/>
          <a:stretch>
            <a:fillRect/>
          </a:stretch>
        </p:blipFill>
        <p:spPr bwMode="auto">
          <a:xfrm>
            <a:off x="3286116" y="2786058"/>
            <a:ext cx="2143140" cy="1661728"/>
          </a:xfrm>
          <a:prstGeom prst="rect">
            <a:avLst/>
          </a:prstGeom>
          <a:ln>
            <a:noFill/>
          </a:ln>
          <a:effectLst>
            <a:outerShdw blurRad="292100" dist="139700" dir="2700000" algn="tl" rotWithShape="0">
              <a:srgbClr val="333333">
                <a:alpha val="65000"/>
              </a:srgbClr>
            </a:outerShdw>
          </a:effectLst>
        </p:spPr>
      </p:pic>
      <p:pic>
        <p:nvPicPr>
          <p:cNvPr id="1030" name="Picture 6" descr="F:\ИРИНА\Фото_2013\2 сентября_2013\IMG_9925.JPG"/>
          <p:cNvPicPr>
            <a:picLocks noChangeAspect="1" noChangeArrowheads="1"/>
          </p:cNvPicPr>
          <p:nvPr/>
        </p:nvPicPr>
        <p:blipFill>
          <a:blip r:embed="rId6" cstate="print"/>
          <a:srcRect/>
          <a:stretch>
            <a:fillRect/>
          </a:stretch>
        </p:blipFill>
        <p:spPr bwMode="auto">
          <a:xfrm>
            <a:off x="0" y="0"/>
            <a:ext cx="2214578" cy="1660934"/>
          </a:xfrm>
          <a:prstGeom prst="rect">
            <a:avLst/>
          </a:prstGeom>
          <a:ln>
            <a:noFill/>
          </a:ln>
          <a:effectLst>
            <a:outerShdw blurRad="292100" dist="139700" dir="2700000" algn="tl" rotWithShape="0">
              <a:srgbClr val="333333">
                <a:alpha val="65000"/>
              </a:srgbClr>
            </a:outerShdw>
          </a:effectLst>
        </p:spPr>
      </p:pic>
      <p:pic>
        <p:nvPicPr>
          <p:cNvPr id="1031" name="Picture 7" descr="F:\ИРИНА\Фото_2013\УЧИТЕЛЯ_20.09.2013\IMG_0097.JPG"/>
          <p:cNvPicPr>
            <a:picLocks noChangeAspect="1" noChangeArrowheads="1"/>
          </p:cNvPicPr>
          <p:nvPr/>
        </p:nvPicPr>
        <p:blipFill>
          <a:blip r:embed="rId7" cstate="print"/>
          <a:srcRect/>
          <a:stretch>
            <a:fillRect/>
          </a:stretch>
        </p:blipFill>
        <p:spPr bwMode="auto">
          <a:xfrm>
            <a:off x="1571604" y="1500174"/>
            <a:ext cx="2214546" cy="1660910"/>
          </a:xfrm>
          <a:prstGeom prst="rect">
            <a:avLst/>
          </a:prstGeom>
          <a:ln>
            <a:noFill/>
          </a:ln>
          <a:effectLst>
            <a:outerShdw blurRad="292100" dist="139700" dir="2700000" algn="tl" rotWithShape="0">
              <a:srgbClr val="333333">
                <a:alpha val="65000"/>
              </a:srgbClr>
            </a:outerShdw>
          </a:effectLst>
        </p:spPr>
      </p:pic>
      <p:sp>
        <p:nvSpPr>
          <p:cNvPr id="61444" name="Rectangle 4"/>
          <p:cNvSpPr>
            <a:spLocks noGrp="1" noChangeArrowheads="1"/>
          </p:cNvSpPr>
          <p:nvPr>
            <p:ph type="ctrTitle"/>
          </p:nvPr>
        </p:nvSpPr>
        <p:spPr>
          <a:xfrm>
            <a:off x="874529" y="0"/>
            <a:ext cx="8172000" cy="2214554"/>
          </a:xfrm>
        </p:spPr>
        <p:txBody>
          <a:bodyPr/>
          <a:lstStyle/>
          <a:p>
            <a:pPr algn="r"/>
            <a:r>
              <a:rPr lang="ru-RU" sz="2800" dirty="0" smtClean="0">
                <a:effectLst>
                  <a:outerShdw blurRad="38100" dist="38100" dir="2700000" algn="tl">
                    <a:srgbClr val="000000">
                      <a:alpha val="43137"/>
                    </a:srgbClr>
                  </a:outerShdw>
                </a:effectLst>
              </a:rPr>
              <a:t>Совершенствование урока </a:t>
            </a:r>
            <a:r>
              <a:rPr lang="en-US" sz="2800" dirty="0" smtClean="0"/>
              <a:t> </a:t>
            </a:r>
            <a:r>
              <a:rPr lang="ru-RU" sz="2800" dirty="0" smtClean="0"/>
              <a:t/>
            </a:r>
            <a:br>
              <a:rPr lang="ru-RU" sz="2800" dirty="0" smtClean="0"/>
            </a:br>
            <a:r>
              <a:rPr lang="ru-RU" sz="2800" dirty="0" smtClean="0">
                <a:solidFill>
                  <a:schemeClr val="folHlink"/>
                </a:solidFill>
                <a:effectLst>
                  <a:outerShdw blurRad="38100" dist="38100" dir="2700000" algn="tl">
                    <a:srgbClr val="000000">
                      <a:alpha val="43137"/>
                    </a:srgbClr>
                  </a:outerShdw>
                </a:effectLst>
              </a:rPr>
              <a:t>в соответствовании с требованиями ФГОС,</a:t>
            </a:r>
            <a:br>
              <a:rPr lang="ru-RU" sz="2800" dirty="0" smtClean="0">
                <a:solidFill>
                  <a:schemeClr val="folHlink"/>
                </a:solidFill>
                <a:effectLst>
                  <a:outerShdw blurRad="38100" dist="38100" dir="2700000" algn="tl">
                    <a:srgbClr val="000000">
                      <a:alpha val="43137"/>
                    </a:srgbClr>
                  </a:outerShdw>
                </a:effectLst>
              </a:rPr>
            </a:br>
            <a:r>
              <a:rPr lang="ru-RU" sz="2800" dirty="0" err="1" smtClean="0">
                <a:solidFill>
                  <a:srgbClr val="00B050"/>
                </a:solidFill>
                <a:effectLst>
                  <a:outerShdw blurRad="38100" dist="38100" dir="2700000" algn="tl">
                    <a:srgbClr val="000000">
                      <a:alpha val="43137"/>
                    </a:srgbClr>
                  </a:outerShdw>
                </a:effectLst>
              </a:rPr>
              <a:t>системнодеятельностного</a:t>
            </a:r>
            <a:r>
              <a:rPr lang="ru-RU" sz="2800" dirty="0" smtClean="0">
                <a:solidFill>
                  <a:srgbClr val="C00000"/>
                </a:solidFill>
                <a:effectLst>
                  <a:outerShdw blurRad="38100" dist="38100" dir="2700000" algn="tl">
                    <a:srgbClr val="000000">
                      <a:alpha val="43137"/>
                    </a:srgbClr>
                  </a:outerShdw>
                </a:effectLst>
              </a:rPr>
              <a:t> </a:t>
            </a:r>
            <a:br>
              <a:rPr lang="ru-RU" sz="2800" dirty="0" smtClean="0">
                <a:solidFill>
                  <a:srgbClr val="C00000"/>
                </a:solidFill>
                <a:effectLst>
                  <a:outerShdw blurRad="38100" dist="38100" dir="2700000" algn="tl">
                    <a:srgbClr val="000000">
                      <a:alpha val="43137"/>
                    </a:srgbClr>
                  </a:outerShdw>
                </a:effectLst>
              </a:rPr>
            </a:br>
            <a:r>
              <a:rPr lang="ru-RU" sz="2800" dirty="0" smtClean="0">
                <a:solidFill>
                  <a:srgbClr val="0070C0"/>
                </a:solidFill>
                <a:effectLst>
                  <a:outerShdw blurRad="38100" dist="38100" dir="2700000" algn="tl">
                    <a:srgbClr val="000000">
                      <a:alpha val="43137"/>
                    </a:srgbClr>
                  </a:outerShdw>
                </a:effectLst>
              </a:rPr>
              <a:t>и </a:t>
            </a:r>
            <a:r>
              <a:rPr lang="ru-RU" sz="2800" dirty="0" err="1" smtClean="0">
                <a:solidFill>
                  <a:srgbClr val="0070C0"/>
                </a:solidFill>
                <a:effectLst>
                  <a:outerShdw blurRad="38100" dist="38100" dir="2700000" algn="tl">
                    <a:srgbClr val="000000">
                      <a:alpha val="43137"/>
                    </a:srgbClr>
                  </a:outerShdw>
                </a:effectLst>
              </a:rPr>
              <a:t>компетентностного</a:t>
            </a:r>
            <a:r>
              <a:rPr lang="ru-RU" sz="2800" dirty="0" smtClean="0">
                <a:solidFill>
                  <a:srgbClr val="0070C0"/>
                </a:solidFill>
                <a:effectLst>
                  <a:outerShdw blurRad="38100" dist="38100" dir="2700000" algn="tl">
                    <a:srgbClr val="000000">
                      <a:alpha val="43137"/>
                    </a:srgbClr>
                  </a:outerShdw>
                </a:effectLst>
              </a:rPr>
              <a:t> подхода</a:t>
            </a:r>
            <a:endParaRPr lang="en-US" sz="2800" dirty="0">
              <a:solidFill>
                <a:srgbClr val="0070C0"/>
              </a:solidFill>
            </a:endParaRPr>
          </a:p>
        </p:txBody>
      </p:sp>
      <p:pic>
        <p:nvPicPr>
          <p:cNvPr id="1032" name="Picture 8" descr="F:\ИРИНА\Фото_2013\УЧИТЕЛЯ_20.09.2013\IMG_0115.JPG"/>
          <p:cNvPicPr>
            <a:picLocks noChangeAspect="1" noChangeArrowheads="1"/>
          </p:cNvPicPr>
          <p:nvPr/>
        </p:nvPicPr>
        <p:blipFill>
          <a:blip r:embed="rId8" cstate="print"/>
          <a:srcRect/>
          <a:stretch>
            <a:fillRect/>
          </a:stretch>
        </p:blipFill>
        <p:spPr bwMode="auto">
          <a:xfrm>
            <a:off x="428596" y="2714620"/>
            <a:ext cx="2254195" cy="169064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620680"/>
            <a:ext cx="8064896" cy="5886662"/>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8" y="3275856"/>
              <a:ext cx="5544616" cy="51200"/>
            </a:xfrm>
            <a:prstGeom prst="rect">
              <a:avLst/>
            </a:prstGeom>
            <a:noFill/>
          </p:spPr>
          <p:txBody>
            <a:bodyPr wrap="square" rtlCol="0">
              <a:spAutoFit/>
            </a:bodyPr>
            <a:lstStyle/>
            <a:p>
              <a:pPr indent="360000" algn="just"/>
              <a:endParaRPr lang="ru-RU" sz="1200" dirty="0">
                <a:latin typeface="Arial Black" pitchFamily="34" charset="0"/>
              </a:endParaRPr>
            </a:p>
          </p:txBody>
        </p:sp>
      </p:grpSp>
      <p:sp>
        <p:nvSpPr>
          <p:cNvPr id="9" name="Rectangle 4"/>
          <p:cNvSpPr txBox="1">
            <a:spLocks noChangeArrowheads="1"/>
          </p:cNvSpPr>
          <p:nvPr/>
        </p:nvSpPr>
        <p:spPr bwMode="auto">
          <a:xfrm>
            <a:off x="872811" y="157375"/>
            <a:ext cx="7739611" cy="55407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2400" dirty="0" smtClean="0">
                <a:solidFill>
                  <a:schemeClr val="folHlink"/>
                </a:solidFill>
                <a:effectLst>
                  <a:outerShdw blurRad="38100" dist="38100" dir="2700000" algn="tl">
                    <a:srgbClr val="000000">
                      <a:alpha val="43137"/>
                    </a:srgbClr>
                  </a:outerShdw>
                </a:effectLst>
              </a:rPr>
              <a:t>технологическая </a:t>
            </a:r>
            <a:r>
              <a:rPr lang="ru-RU" sz="2400" dirty="0">
                <a:solidFill>
                  <a:schemeClr val="folHlink"/>
                </a:solidFill>
                <a:effectLst>
                  <a:outerShdw blurRad="38100" dist="38100" dir="2700000" algn="tl">
                    <a:srgbClr val="000000">
                      <a:alpha val="43137"/>
                    </a:srgbClr>
                  </a:outerShdw>
                </a:effectLst>
              </a:rPr>
              <a:t>карты  </a:t>
            </a:r>
            <a:r>
              <a:rPr lang="ru-RU" sz="2400" dirty="0" smtClean="0">
                <a:solidFill>
                  <a:srgbClr val="C00000"/>
                </a:solidFill>
                <a:effectLst>
                  <a:outerShdw blurRad="38100" dist="38100" dir="2700000" algn="tl">
                    <a:srgbClr val="000000">
                      <a:alpha val="43137"/>
                    </a:srgbClr>
                  </a:outerShdw>
                </a:effectLst>
              </a:rPr>
              <a:t>урока:</a:t>
            </a:r>
            <a:endParaRPr lang="ru-RU" sz="2400" dirty="0">
              <a:solidFill>
                <a:srgbClr val="C00000"/>
              </a:solidFill>
              <a:effectLst>
                <a:outerShdw blurRad="38100" dist="38100" dir="2700000" algn="tl">
                  <a:srgbClr val="000000">
                    <a:alpha val="43137"/>
                  </a:srgbClr>
                </a:outerShdw>
              </a:effectLst>
            </a:endParaRPr>
          </a:p>
        </p:txBody>
      </p:sp>
      <p:sp>
        <p:nvSpPr>
          <p:cNvPr id="3" name="Прямоугольник 2"/>
          <p:cNvSpPr/>
          <p:nvPr/>
        </p:nvSpPr>
        <p:spPr>
          <a:xfrm>
            <a:off x="1167489" y="906401"/>
            <a:ext cx="7148926" cy="738664"/>
          </a:xfrm>
          <a:prstGeom prst="rect">
            <a:avLst/>
          </a:prstGeom>
        </p:spPr>
        <p:txBody>
          <a:bodyPr wrap="square">
            <a:spAutoFit/>
          </a:bodyPr>
          <a:lstStyle/>
          <a:p>
            <a:pPr algn="just"/>
            <a:r>
              <a:rPr lang="ru-RU" sz="1400" b="1" dirty="0">
                <a:effectLst>
                  <a:outerShdw blurRad="38100" dist="38100" dir="2700000" algn="tl">
                    <a:srgbClr val="000000">
                      <a:alpha val="43137"/>
                    </a:srgbClr>
                  </a:outerShdw>
                </a:effectLst>
              </a:rPr>
              <a:t>Дидактическая структура урока составляется в соответствии с основными этапами урока, но может менять в зависимости от типов урока</a:t>
            </a:r>
          </a:p>
          <a:p>
            <a:pPr algn="just"/>
            <a:r>
              <a:rPr lang="ru-RU" sz="1400" b="1" dirty="0">
                <a:effectLst>
                  <a:outerShdw blurRad="38100" dist="38100" dir="2700000" algn="tl">
                    <a:srgbClr val="000000">
                      <a:alpha val="43137"/>
                    </a:srgbClr>
                  </a:outerShdw>
                </a:effectLst>
              </a:rPr>
              <a:t>Технологическая карта с методической структурой урока</a:t>
            </a:r>
          </a:p>
        </p:txBody>
      </p:sp>
      <p:graphicFrame>
        <p:nvGraphicFramePr>
          <p:cNvPr id="6" name="Таблица 5"/>
          <p:cNvGraphicFramePr>
            <a:graphicFrameLocks noGrp="1"/>
          </p:cNvGraphicFramePr>
          <p:nvPr>
            <p:extLst>
              <p:ext uri="{D42A27DB-BD31-4B8C-83A1-F6EECF244321}">
                <p14:modId xmlns:p14="http://schemas.microsoft.com/office/powerpoint/2010/main" val="3545482861"/>
              </p:ext>
            </p:extLst>
          </p:nvPr>
        </p:nvGraphicFramePr>
        <p:xfrm>
          <a:off x="768779" y="1844824"/>
          <a:ext cx="7947674" cy="4239943"/>
        </p:xfrm>
        <a:graphic>
          <a:graphicData uri="http://schemas.openxmlformats.org/drawingml/2006/table">
            <a:tbl>
              <a:tblPr firstRow="1" bandRow="1">
                <a:tableStyleId>{5940675A-B579-460E-94D1-54222C63F5DA}</a:tableStyleId>
              </a:tblPr>
              <a:tblGrid>
                <a:gridCol w="1135382"/>
                <a:gridCol w="1135382"/>
                <a:gridCol w="1135382"/>
                <a:gridCol w="1135382"/>
                <a:gridCol w="1135382"/>
                <a:gridCol w="1135382"/>
                <a:gridCol w="1135382"/>
              </a:tblGrid>
              <a:tr h="495379">
                <a:tc rowSpan="2">
                  <a:txBody>
                    <a:bodyPr/>
                    <a:lstStyle/>
                    <a:p>
                      <a:pPr fontAlgn="t"/>
                      <a:r>
                        <a:rPr lang="ru-RU" sz="1200" b="1" dirty="0">
                          <a:effectLst>
                            <a:outerShdw blurRad="38100" dist="38100" dir="2700000" algn="tl">
                              <a:srgbClr val="000000">
                                <a:alpha val="43137"/>
                              </a:srgbClr>
                            </a:outerShdw>
                          </a:effectLst>
                        </a:rPr>
                        <a:t>Дидактическая</a:t>
                      </a:r>
                      <a:br>
                        <a:rPr lang="ru-RU" sz="1200" b="1" dirty="0">
                          <a:effectLst>
                            <a:outerShdw blurRad="38100" dist="38100" dir="2700000" algn="tl">
                              <a:srgbClr val="000000">
                                <a:alpha val="43137"/>
                              </a:srgbClr>
                            </a:outerShdw>
                          </a:effectLst>
                        </a:rPr>
                      </a:br>
                      <a:r>
                        <a:rPr lang="ru-RU" sz="1200" b="1" dirty="0">
                          <a:effectLst>
                            <a:outerShdw blurRad="38100" dist="38100" dir="2700000" algn="tl">
                              <a:srgbClr val="000000">
                                <a:alpha val="43137"/>
                              </a:srgbClr>
                            </a:outerShdw>
                          </a:effectLst>
                        </a:rPr>
                        <a:t>структура  урока</a:t>
                      </a:r>
                    </a:p>
                  </a:txBody>
                  <a:tcPr marL="19050" marR="19050" marT="19050" marB="19050"/>
                </a:tc>
                <a:tc gridSpan="5">
                  <a:txBody>
                    <a:bodyPr/>
                    <a:lstStyle/>
                    <a:p>
                      <a:pPr fontAlgn="t"/>
                      <a:r>
                        <a:rPr lang="ru-RU" sz="1200" b="1" dirty="0">
                          <a:effectLst>
                            <a:outerShdw blurRad="38100" dist="38100" dir="2700000" algn="tl">
                              <a:srgbClr val="000000">
                                <a:alpha val="43137"/>
                              </a:srgbClr>
                            </a:outerShdw>
                          </a:effectLst>
                        </a:rPr>
                        <a:t>Методическая структура урока</a:t>
                      </a:r>
                    </a:p>
                  </a:txBody>
                  <a:tcPr marL="19050" marR="19050" marT="19050" marB="1905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fontAlgn="t"/>
                      <a:r>
                        <a:rPr lang="ru-RU" sz="1200" b="1" dirty="0">
                          <a:effectLst>
                            <a:outerShdw blurRad="38100" dist="38100" dir="2700000" algn="tl">
                              <a:srgbClr val="000000">
                                <a:alpha val="43137"/>
                              </a:srgbClr>
                            </a:outerShdw>
                          </a:effectLst>
                        </a:rPr>
                        <a:t>Признаки</a:t>
                      </a:r>
                      <a:br>
                        <a:rPr lang="ru-RU" sz="1200" b="1" dirty="0">
                          <a:effectLst>
                            <a:outerShdw blurRad="38100" dist="38100" dir="2700000" algn="tl">
                              <a:srgbClr val="000000">
                                <a:alpha val="43137"/>
                              </a:srgbClr>
                            </a:outerShdw>
                          </a:effectLst>
                        </a:rPr>
                      </a:br>
                      <a:r>
                        <a:rPr lang="ru-RU" sz="1200" b="1" dirty="0">
                          <a:effectLst>
                            <a:outerShdw blurRad="38100" dist="38100" dir="2700000" algn="tl">
                              <a:srgbClr val="000000">
                                <a:alpha val="43137"/>
                              </a:srgbClr>
                            </a:outerShdw>
                          </a:effectLst>
                        </a:rPr>
                        <a:t>решения</a:t>
                      </a:r>
                      <a:br>
                        <a:rPr lang="ru-RU" sz="1200" b="1" dirty="0">
                          <a:effectLst>
                            <a:outerShdw blurRad="38100" dist="38100" dir="2700000" algn="tl">
                              <a:srgbClr val="000000">
                                <a:alpha val="43137"/>
                              </a:srgbClr>
                            </a:outerShdw>
                          </a:effectLst>
                        </a:rPr>
                      </a:br>
                      <a:r>
                        <a:rPr lang="ru-RU" sz="1200" b="1" dirty="0">
                          <a:effectLst>
                            <a:outerShdw blurRad="38100" dist="38100" dir="2700000" algn="tl">
                              <a:srgbClr val="000000">
                                <a:alpha val="43137"/>
                              </a:srgbClr>
                            </a:outerShdw>
                          </a:effectLst>
                        </a:rPr>
                        <a:t>дидактических задач</a:t>
                      </a:r>
                    </a:p>
                  </a:txBody>
                  <a:tcPr marL="19050" marR="19050" marT="19050" marB="19050"/>
                </a:tc>
              </a:tr>
              <a:tr h="589568">
                <a:tc vMerge="1">
                  <a:txBody>
                    <a:bodyPr/>
                    <a:lstStyle/>
                    <a:p>
                      <a:endParaRPr lang="ru-RU" dirty="0"/>
                    </a:p>
                  </a:txBody>
                  <a:tcPr/>
                </a:tc>
                <a:tc>
                  <a:txBody>
                    <a:bodyPr/>
                    <a:lstStyle/>
                    <a:p>
                      <a:pPr fontAlgn="t"/>
                      <a:r>
                        <a:rPr lang="ru-RU" sz="1200" b="1">
                          <a:effectLst/>
                        </a:rPr>
                        <a:t>Методы</a:t>
                      </a:r>
                      <a:r>
                        <a:rPr lang="ru-RU" sz="1200">
                          <a:effectLst/>
                        </a:rPr>
                        <a:t/>
                      </a:r>
                      <a:br>
                        <a:rPr lang="ru-RU" sz="1200">
                          <a:effectLst/>
                        </a:rPr>
                      </a:br>
                      <a:r>
                        <a:rPr lang="ru-RU" sz="1200" b="1">
                          <a:effectLst/>
                        </a:rPr>
                        <a:t>обучения</a:t>
                      </a:r>
                      <a:endParaRPr lang="ru-RU" sz="1200">
                        <a:effectLst/>
                      </a:endParaRPr>
                    </a:p>
                  </a:txBody>
                  <a:tcPr marL="19050" marR="19050" marT="19050" marB="19050"/>
                </a:tc>
                <a:tc>
                  <a:txBody>
                    <a:bodyPr/>
                    <a:lstStyle/>
                    <a:p>
                      <a:pPr fontAlgn="t"/>
                      <a:r>
                        <a:rPr lang="ru-RU" sz="1200" b="1">
                          <a:effectLst/>
                        </a:rPr>
                        <a:t>Форма</a:t>
                      </a:r>
                      <a:r>
                        <a:rPr lang="ru-RU" sz="1200">
                          <a:effectLst/>
                        </a:rPr>
                        <a:t/>
                      </a:r>
                      <a:br>
                        <a:rPr lang="ru-RU" sz="1200">
                          <a:effectLst/>
                        </a:rPr>
                      </a:br>
                      <a:r>
                        <a:rPr lang="ru-RU" sz="1200" b="1">
                          <a:effectLst/>
                        </a:rPr>
                        <a:t>деятельности</a:t>
                      </a:r>
                      <a:endParaRPr lang="ru-RU" sz="1200">
                        <a:effectLst/>
                      </a:endParaRPr>
                    </a:p>
                  </a:txBody>
                  <a:tcPr marL="19050" marR="19050" marT="19050" marB="19050"/>
                </a:tc>
                <a:tc>
                  <a:txBody>
                    <a:bodyPr/>
                    <a:lstStyle/>
                    <a:p>
                      <a:pPr fontAlgn="t"/>
                      <a:r>
                        <a:rPr lang="ru-RU" sz="1200" b="1">
                          <a:effectLst/>
                        </a:rPr>
                        <a:t>Методические</a:t>
                      </a:r>
                      <a:r>
                        <a:rPr lang="ru-RU" sz="1200">
                          <a:effectLst/>
                        </a:rPr>
                        <a:t/>
                      </a:r>
                      <a:br>
                        <a:rPr lang="ru-RU" sz="1200">
                          <a:effectLst/>
                        </a:rPr>
                      </a:br>
                      <a:r>
                        <a:rPr lang="ru-RU" sz="1200" b="1">
                          <a:effectLst/>
                        </a:rPr>
                        <a:t>приемы и их</a:t>
                      </a:r>
                      <a:r>
                        <a:rPr lang="ru-RU" sz="1200">
                          <a:effectLst/>
                        </a:rPr>
                        <a:t/>
                      </a:r>
                      <a:br>
                        <a:rPr lang="ru-RU" sz="1200">
                          <a:effectLst/>
                        </a:rPr>
                      </a:br>
                      <a:r>
                        <a:rPr lang="ru-RU" sz="1200" b="1">
                          <a:effectLst/>
                        </a:rPr>
                        <a:t>содержание</a:t>
                      </a:r>
                      <a:endParaRPr lang="ru-RU" sz="1200">
                        <a:effectLst/>
                      </a:endParaRPr>
                    </a:p>
                  </a:txBody>
                  <a:tcPr marL="19050" marR="19050" marT="19050" marB="19050"/>
                </a:tc>
                <a:tc>
                  <a:txBody>
                    <a:bodyPr/>
                    <a:lstStyle/>
                    <a:p>
                      <a:pPr fontAlgn="t"/>
                      <a:r>
                        <a:rPr lang="ru-RU" sz="1200" b="1">
                          <a:effectLst/>
                        </a:rPr>
                        <a:t>Средства</a:t>
                      </a:r>
                      <a:r>
                        <a:rPr lang="ru-RU" sz="1200">
                          <a:effectLst/>
                        </a:rPr>
                        <a:t/>
                      </a:r>
                      <a:br>
                        <a:rPr lang="ru-RU" sz="1200">
                          <a:effectLst/>
                        </a:rPr>
                      </a:br>
                      <a:r>
                        <a:rPr lang="ru-RU" sz="1200" b="1">
                          <a:effectLst/>
                        </a:rPr>
                        <a:t>обучения</a:t>
                      </a:r>
                      <a:endParaRPr lang="ru-RU" sz="1200">
                        <a:effectLst/>
                      </a:endParaRPr>
                    </a:p>
                  </a:txBody>
                  <a:tcPr marL="19050" marR="19050" marT="19050" marB="19050"/>
                </a:tc>
                <a:tc>
                  <a:txBody>
                    <a:bodyPr/>
                    <a:lstStyle/>
                    <a:p>
                      <a:pPr fontAlgn="t"/>
                      <a:r>
                        <a:rPr lang="ru-RU" sz="1200" b="1" dirty="0">
                          <a:effectLst/>
                        </a:rPr>
                        <a:t>Способы</a:t>
                      </a:r>
                      <a:r>
                        <a:rPr lang="ru-RU" sz="1200" dirty="0">
                          <a:effectLst/>
                        </a:rPr>
                        <a:t/>
                      </a:r>
                      <a:br>
                        <a:rPr lang="ru-RU" sz="1200" dirty="0">
                          <a:effectLst/>
                        </a:rPr>
                      </a:br>
                      <a:r>
                        <a:rPr lang="ru-RU" sz="1200" b="1" dirty="0">
                          <a:effectLst/>
                        </a:rPr>
                        <a:t>организации</a:t>
                      </a:r>
                      <a:r>
                        <a:rPr lang="ru-RU" sz="1200" dirty="0">
                          <a:effectLst/>
                        </a:rPr>
                        <a:t/>
                      </a:r>
                      <a:br>
                        <a:rPr lang="ru-RU" sz="1200" dirty="0">
                          <a:effectLst/>
                        </a:rPr>
                      </a:br>
                      <a:r>
                        <a:rPr lang="ru-RU" sz="1200" b="1" dirty="0">
                          <a:effectLst/>
                        </a:rPr>
                        <a:t>деятельности</a:t>
                      </a:r>
                      <a:endParaRPr lang="ru-RU" sz="1200" dirty="0">
                        <a:effectLst/>
                      </a:endParaRPr>
                    </a:p>
                  </a:txBody>
                  <a:tcPr marL="19050" marR="19050" marT="19050" marB="19050"/>
                </a:tc>
                <a:tc vMerge="1">
                  <a:txBody>
                    <a:bodyPr/>
                    <a:lstStyle/>
                    <a:p>
                      <a:endParaRPr lang="ru-RU" dirty="0"/>
                    </a:p>
                  </a:txBody>
                  <a:tcPr/>
                </a:tc>
              </a:tr>
              <a:tr h="495379">
                <a:tc>
                  <a:txBody>
                    <a:bodyPr/>
                    <a:lstStyle/>
                    <a:p>
                      <a:pPr fontAlgn="t"/>
                      <a:r>
                        <a:rPr lang="ru-RU" sz="1200" b="1">
                          <a:effectLst>
                            <a:outerShdw blurRad="38100" dist="38100" dir="2700000" algn="tl">
                              <a:srgbClr val="000000">
                                <a:alpha val="43137"/>
                              </a:srgbClr>
                            </a:outerShdw>
                          </a:effectLst>
                        </a:rPr>
                        <a:t>Организационный момент</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r>
              <a:tr h="495379">
                <a:tc>
                  <a:txBody>
                    <a:bodyPr/>
                    <a:lstStyle/>
                    <a:p>
                      <a:pPr fontAlgn="t"/>
                      <a:r>
                        <a:rPr lang="ru-RU" sz="1200" b="1">
                          <a:effectLst>
                            <a:outerShdw blurRad="38100" dist="38100" dir="2700000" algn="tl">
                              <a:srgbClr val="000000">
                                <a:alpha val="43137"/>
                              </a:srgbClr>
                            </a:outerShdw>
                          </a:effectLst>
                        </a:rPr>
                        <a:t>Актуализация знаний</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r>
              <a:tr h="495379">
                <a:tc>
                  <a:txBody>
                    <a:bodyPr/>
                    <a:lstStyle/>
                    <a:p>
                      <a:pPr fontAlgn="t"/>
                      <a:r>
                        <a:rPr lang="ru-RU" sz="1200" b="1">
                          <a:effectLst>
                            <a:outerShdw blurRad="38100" dist="38100" dir="2700000" algn="tl">
                              <a:srgbClr val="000000">
                                <a:alpha val="43137"/>
                              </a:srgbClr>
                            </a:outerShdw>
                          </a:effectLst>
                        </a:rPr>
                        <a:t>Сообщение нового материала</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r>
              <a:tr h="495379">
                <a:tc>
                  <a:txBody>
                    <a:bodyPr/>
                    <a:lstStyle/>
                    <a:p>
                      <a:pPr fontAlgn="t"/>
                      <a:r>
                        <a:rPr lang="ru-RU" sz="1200" b="1">
                          <a:effectLst>
                            <a:outerShdw blurRad="38100" dist="38100" dir="2700000" algn="tl">
                              <a:srgbClr val="000000">
                                <a:alpha val="43137"/>
                              </a:srgbClr>
                            </a:outerShdw>
                          </a:effectLst>
                        </a:rPr>
                        <a:t>Закрепление изученного материала</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r>
              <a:tr h="495379">
                <a:tc>
                  <a:txBody>
                    <a:bodyPr/>
                    <a:lstStyle/>
                    <a:p>
                      <a:pPr fontAlgn="t"/>
                      <a:r>
                        <a:rPr lang="ru-RU" sz="1200" b="1">
                          <a:effectLst>
                            <a:outerShdw blurRad="38100" dist="38100" dir="2700000" algn="tl">
                              <a:srgbClr val="000000">
                                <a:alpha val="43137"/>
                              </a:srgbClr>
                            </a:outerShdw>
                          </a:effectLst>
                        </a:rPr>
                        <a:t>Подведение итогов</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r>
              <a:tr h="495379">
                <a:tc>
                  <a:txBody>
                    <a:bodyPr/>
                    <a:lstStyle/>
                    <a:p>
                      <a:pPr fontAlgn="t"/>
                      <a:r>
                        <a:rPr lang="ru-RU" sz="1200" b="1">
                          <a:effectLst>
                            <a:outerShdw blurRad="38100" dist="38100" dir="2700000" algn="tl">
                              <a:srgbClr val="000000">
                                <a:alpha val="43137"/>
                              </a:srgbClr>
                            </a:outerShdw>
                          </a:effectLst>
                        </a:rPr>
                        <a:t>Домашнее задание</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a:effectLst>
                            <a:outerShdw blurRad="38100" dist="38100" dir="2700000" algn="tl">
                              <a:srgbClr val="000000">
                                <a:alpha val="43137"/>
                              </a:srgbClr>
                            </a:outerShdw>
                          </a:effectLst>
                        </a:rPr>
                        <a:t> </a:t>
                      </a:r>
                    </a:p>
                  </a:txBody>
                  <a:tcPr marL="19050" marR="19050" marT="19050" marB="19050"/>
                </a:tc>
                <a:tc>
                  <a:txBody>
                    <a:bodyPr/>
                    <a:lstStyle/>
                    <a:p>
                      <a:pPr fontAlgn="t"/>
                      <a:r>
                        <a:rPr lang="ru-RU" sz="1200" b="1" dirty="0">
                          <a:effectLst>
                            <a:outerShdw blurRad="38100" dist="38100" dir="2700000" algn="tl">
                              <a:srgbClr val="000000">
                                <a:alpha val="43137"/>
                              </a:srgbClr>
                            </a:outerShdw>
                          </a:effectLst>
                        </a:rPr>
                        <a:t> </a:t>
                      </a:r>
                    </a:p>
                  </a:txBody>
                  <a:tcPr marL="19050" marR="19050" marT="19050" marB="19050"/>
                </a:tc>
              </a:tr>
            </a:tbl>
          </a:graphicData>
        </a:graphic>
      </p:graphicFrame>
    </p:spTree>
    <p:extLst>
      <p:ext uri="{BB962C8B-B14F-4D97-AF65-F5344CB8AC3E}">
        <p14:creationId xmlns:p14="http://schemas.microsoft.com/office/powerpoint/2010/main" val="1613175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620680"/>
            <a:ext cx="8064896" cy="5886662"/>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8" y="3275856"/>
              <a:ext cx="5544616" cy="51200"/>
            </a:xfrm>
            <a:prstGeom prst="rect">
              <a:avLst/>
            </a:prstGeom>
            <a:noFill/>
          </p:spPr>
          <p:txBody>
            <a:bodyPr wrap="square" rtlCol="0">
              <a:spAutoFit/>
            </a:bodyPr>
            <a:lstStyle/>
            <a:p>
              <a:pPr indent="360000" algn="just"/>
              <a:endParaRPr lang="ru-RU" sz="1200" dirty="0">
                <a:latin typeface="Arial Black" pitchFamily="34" charset="0"/>
              </a:endParaRPr>
            </a:p>
          </p:txBody>
        </p:sp>
      </p:grpSp>
      <p:sp>
        <p:nvSpPr>
          <p:cNvPr id="3" name="Прямоугольник 2"/>
          <p:cNvSpPr/>
          <p:nvPr/>
        </p:nvSpPr>
        <p:spPr>
          <a:xfrm>
            <a:off x="1115616" y="914656"/>
            <a:ext cx="7496806" cy="5016758"/>
          </a:xfrm>
          <a:prstGeom prst="rect">
            <a:avLst/>
          </a:prstGeom>
        </p:spPr>
        <p:txBody>
          <a:bodyPr wrap="square">
            <a:spAutoFit/>
          </a:bodyPr>
          <a:lstStyle/>
          <a:p>
            <a:r>
              <a:rPr lang="ru-RU" sz="1600" dirty="0" smtClean="0">
                <a:effectLst>
                  <a:outerShdw blurRad="38100" dist="38100" dir="2700000" algn="tl">
                    <a:srgbClr val="000000">
                      <a:alpha val="43137"/>
                    </a:srgbClr>
                  </a:outerShdw>
                </a:effectLst>
              </a:rPr>
              <a:t>Так </a:t>
            </a:r>
            <a:r>
              <a:rPr lang="ru-RU" sz="1600" dirty="0">
                <a:effectLst>
                  <a:outerShdw blurRad="38100" dist="38100" dir="2700000" algn="tl">
                    <a:srgbClr val="000000">
                      <a:alpha val="43137"/>
                    </a:srgbClr>
                  </a:outerShdw>
                </a:effectLst>
              </a:rPr>
              <a:t>что же представляет из себя современный урок, соответствующий требованиям ФГОС нового поколения?</a:t>
            </a:r>
          </a:p>
          <a:p>
            <a:r>
              <a:rPr lang="ru-RU" sz="1600" b="1" dirty="0">
                <a:solidFill>
                  <a:srgbClr val="FF0000"/>
                </a:solidFill>
                <a:effectLst>
                  <a:outerShdw blurRad="38100" dist="38100" dir="2700000" algn="tl">
                    <a:srgbClr val="000000">
                      <a:alpha val="43137"/>
                    </a:srgbClr>
                  </a:outerShdw>
                </a:effectLst>
              </a:rPr>
              <a:t>Современный урок </a:t>
            </a:r>
            <a:r>
              <a:rPr lang="ru-RU" sz="1600" b="1" dirty="0">
                <a:effectLst>
                  <a:outerShdw blurRad="38100" dist="38100" dir="2700000" algn="tl">
                    <a:srgbClr val="000000">
                      <a:alpha val="43137"/>
                    </a:srgbClr>
                  </a:outerShdw>
                </a:effectLst>
              </a:rPr>
              <a:t>– это:</a:t>
            </a:r>
          </a:p>
          <a:p>
            <a:r>
              <a:rPr lang="ru-RU" sz="1600" b="1" dirty="0">
                <a:effectLst>
                  <a:outerShdw blurRad="38100" dist="38100" dir="2700000" algn="tl">
                    <a:srgbClr val="000000">
                      <a:alpha val="43137"/>
                    </a:srgbClr>
                  </a:outerShdw>
                </a:effectLst>
              </a:rPr>
              <a:t>•	урок с использованием техники (компьютер, диапроектор, интерактивная доска и т.п.);</a:t>
            </a:r>
          </a:p>
          <a:p>
            <a:r>
              <a:rPr lang="ru-RU" sz="1600" b="1" dirty="0">
                <a:effectLst>
                  <a:outerShdw blurRad="38100" dist="38100" dir="2700000" algn="tl">
                    <a:srgbClr val="000000">
                      <a:alpha val="43137"/>
                    </a:srgbClr>
                  </a:outerShdw>
                </a:effectLst>
              </a:rPr>
              <a:t>•	урок, на котором осуществляется индивидуальный подход каждому ученику. </a:t>
            </a:r>
          </a:p>
          <a:p>
            <a:r>
              <a:rPr lang="ru-RU" sz="1600" b="1" dirty="0">
                <a:effectLst>
                  <a:outerShdw blurRad="38100" dist="38100" dir="2700000" algn="tl">
                    <a:srgbClr val="000000">
                      <a:alpha val="43137"/>
                    </a:srgbClr>
                  </a:outerShdw>
                </a:effectLst>
              </a:rPr>
              <a:t>•	</a:t>
            </a:r>
            <a:r>
              <a:rPr lang="ru-RU" sz="1600" b="1" dirty="0" smtClean="0">
                <a:effectLst>
                  <a:outerShdw blurRad="38100" dist="38100" dir="2700000" algn="tl">
                    <a:srgbClr val="000000">
                      <a:alpha val="43137"/>
                    </a:srgbClr>
                  </a:outerShdw>
                </a:effectLst>
              </a:rPr>
              <a:t>урок, </a:t>
            </a:r>
            <a:r>
              <a:rPr lang="ru-RU" sz="1600" b="1" dirty="0">
                <a:effectLst>
                  <a:outerShdw blurRad="38100" dist="38100" dir="2700000" algn="tl">
                    <a:srgbClr val="000000">
                      <a:alpha val="43137"/>
                    </a:srgbClr>
                  </a:outerShdw>
                </a:effectLst>
              </a:rPr>
              <a:t>содержащий разные виды деятельности. </a:t>
            </a:r>
          </a:p>
          <a:p>
            <a:r>
              <a:rPr lang="ru-RU" sz="1600" b="1" dirty="0">
                <a:effectLst>
                  <a:outerShdw blurRad="38100" dist="38100" dir="2700000" algn="tl">
                    <a:srgbClr val="000000">
                      <a:alpha val="43137"/>
                    </a:srgbClr>
                  </a:outerShdw>
                </a:effectLst>
              </a:rPr>
              <a:t>•	</a:t>
            </a:r>
            <a:r>
              <a:rPr lang="ru-RU" sz="1600" b="1" dirty="0" smtClean="0">
                <a:effectLst>
                  <a:outerShdw blurRad="38100" dist="38100" dir="2700000" algn="tl">
                    <a:srgbClr val="000000">
                      <a:alpha val="43137"/>
                    </a:srgbClr>
                  </a:outerShdw>
                </a:effectLst>
              </a:rPr>
              <a:t>урок, </a:t>
            </a:r>
            <a:r>
              <a:rPr lang="ru-RU" sz="1600" b="1" dirty="0">
                <a:effectLst>
                  <a:outerShdw blurRad="38100" dist="38100" dir="2700000" algn="tl">
                    <a:srgbClr val="000000">
                      <a:alpha val="43137"/>
                    </a:srgbClr>
                  </a:outerShdw>
                </a:effectLst>
              </a:rPr>
              <a:t>на котором ученику должно быть комфортно.</a:t>
            </a:r>
          </a:p>
          <a:p>
            <a:r>
              <a:rPr lang="ru-RU" sz="1600" b="1" dirty="0">
                <a:effectLst>
                  <a:outerShdw blurRad="38100" dist="38100" dir="2700000" algn="tl">
                    <a:srgbClr val="000000">
                      <a:alpha val="43137"/>
                    </a:srgbClr>
                  </a:outerShdw>
                </a:effectLst>
              </a:rPr>
              <a:t>•	урок, на котором деятельность должна стимулировать развитие познавательной активности ученика. </a:t>
            </a:r>
          </a:p>
          <a:p>
            <a:r>
              <a:rPr lang="ru-RU" sz="1600" b="1" dirty="0">
                <a:effectLst>
                  <a:outerShdw blurRad="38100" dist="38100" dir="2700000" algn="tl">
                    <a:srgbClr val="000000">
                      <a:alpha val="43137"/>
                    </a:srgbClr>
                  </a:outerShdw>
                </a:effectLst>
              </a:rPr>
              <a:t>•	современный урок развивает у детей креативное мышление. </a:t>
            </a:r>
          </a:p>
          <a:p>
            <a:r>
              <a:rPr lang="ru-RU" sz="1600" b="1" dirty="0">
                <a:effectLst>
                  <a:outerShdw blurRad="38100" dist="38100" dir="2700000" algn="tl">
                    <a:srgbClr val="000000">
                      <a:alpha val="43137"/>
                    </a:srgbClr>
                  </a:outerShdw>
                </a:effectLst>
              </a:rPr>
              <a:t>•	современный урок воспитывает думающего ученика-интеллектуала. </a:t>
            </a:r>
          </a:p>
          <a:p>
            <a:r>
              <a:rPr lang="ru-RU" sz="1600" b="1" dirty="0">
                <a:effectLst>
                  <a:outerShdw blurRad="38100" dist="38100" dir="2700000" algn="tl">
                    <a:srgbClr val="000000">
                      <a:alpha val="43137"/>
                    </a:srgbClr>
                  </a:outerShdw>
                </a:effectLst>
              </a:rPr>
              <a:t>•	урок предполагает сотрудничество, взаимопонимание, атмосферу радости и увлеченности. </a:t>
            </a:r>
            <a:endParaRPr lang="ru-RU" sz="1600" b="1" dirty="0" smtClean="0">
              <a:effectLst>
                <a:outerShdw blurRad="38100" dist="38100" dir="2700000" algn="tl">
                  <a:srgbClr val="000000">
                    <a:alpha val="43137"/>
                  </a:srgbClr>
                </a:outerShdw>
              </a:effectLst>
            </a:endParaRPr>
          </a:p>
          <a:p>
            <a:endParaRPr lang="ru-RU" sz="1600" b="1" dirty="0">
              <a:effectLst>
                <a:outerShdw blurRad="38100" dist="38100" dir="2700000" algn="tl">
                  <a:srgbClr val="000000">
                    <a:alpha val="43137"/>
                  </a:srgbClr>
                </a:outerShdw>
              </a:effectLst>
            </a:endParaRPr>
          </a:p>
          <a:p>
            <a:r>
              <a:rPr lang="ru-RU" sz="1600" b="1" dirty="0" smtClean="0">
                <a:effectLst>
                  <a:outerShdw blurRad="38100" dist="38100" dir="2700000" algn="tl">
                    <a:srgbClr val="000000">
                      <a:alpha val="43137"/>
                    </a:srgbClr>
                  </a:outerShdw>
                </a:effectLst>
              </a:rPr>
              <a:t>Урок </a:t>
            </a:r>
            <a:r>
              <a:rPr lang="ru-RU" sz="1600" b="1" dirty="0">
                <a:effectLst>
                  <a:outerShdw blurRad="38100" dist="38100" dir="2700000" algn="tl">
                    <a:srgbClr val="000000">
                      <a:alpha val="43137"/>
                    </a:srgbClr>
                  </a:outerShdw>
                </a:effectLst>
              </a:rPr>
              <a:t>– клеточка педагогического процесса. В нем, как солнце в капле воды, отражаются все его стороны. Если не вся, то значительная часть педагогики концентрируется в уроке </a:t>
            </a:r>
          </a:p>
        </p:txBody>
      </p:sp>
    </p:spTree>
    <p:extLst>
      <p:ext uri="{BB962C8B-B14F-4D97-AF65-F5344CB8AC3E}">
        <p14:creationId xmlns:p14="http://schemas.microsoft.com/office/powerpoint/2010/main" val="36412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620680"/>
            <a:ext cx="8064896" cy="5886662"/>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8" y="3275856"/>
              <a:ext cx="5544616" cy="51200"/>
            </a:xfrm>
            <a:prstGeom prst="rect">
              <a:avLst/>
            </a:prstGeom>
            <a:noFill/>
          </p:spPr>
          <p:txBody>
            <a:bodyPr wrap="square" rtlCol="0">
              <a:spAutoFit/>
            </a:bodyPr>
            <a:lstStyle/>
            <a:p>
              <a:pPr indent="360000" algn="just"/>
              <a:endParaRPr lang="ru-RU" sz="1200" dirty="0">
                <a:latin typeface="Arial Black" pitchFamily="34" charset="0"/>
              </a:endParaRPr>
            </a:p>
          </p:txBody>
        </p:sp>
      </p:grpSp>
      <p:sp>
        <p:nvSpPr>
          <p:cNvPr id="9" name="Rectangle 4"/>
          <p:cNvSpPr txBox="1">
            <a:spLocks noChangeArrowheads="1"/>
          </p:cNvSpPr>
          <p:nvPr/>
        </p:nvSpPr>
        <p:spPr bwMode="auto">
          <a:xfrm>
            <a:off x="872811" y="157375"/>
            <a:ext cx="7739611" cy="55407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2400" dirty="0">
                <a:effectLst>
                  <a:outerShdw blurRad="38100" dist="38100" dir="2700000" algn="tl">
                    <a:srgbClr val="000000">
                      <a:alpha val="43137"/>
                    </a:srgbClr>
                  </a:outerShdw>
                </a:effectLst>
              </a:rPr>
              <a:t>Дополнительные </a:t>
            </a:r>
            <a:r>
              <a:rPr lang="ru-RU" sz="2400" dirty="0" smtClean="0">
                <a:solidFill>
                  <a:schemeClr val="folHlink"/>
                </a:solidFill>
                <a:effectLst>
                  <a:outerShdw blurRad="38100" dist="38100" dir="2700000" algn="tl">
                    <a:srgbClr val="000000">
                      <a:alpha val="43137"/>
                    </a:srgbClr>
                  </a:outerShdw>
                </a:effectLst>
              </a:rPr>
              <a:t>формы </a:t>
            </a:r>
            <a:r>
              <a:rPr lang="ru-RU" sz="2400" dirty="0" smtClean="0">
                <a:solidFill>
                  <a:srgbClr val="FF0000"/>
                </a:solidFill>
                <a:effectLst>
                  <a:outerShdw blurRad="38100" dist="38100" dir="2700000" algn="tl">
                    <a:srgbClr val="000000">
                      <a:alpha val="43137"/>
                    </a:srgbClr>
                  </a:outerShdw>
                </a:effectLst>
              </a:rPr>
              <a:t>организации </a:t>
            </a:r>
            <a:r>
              <a:rPr lang="ru-RU" sz="2400" dirty="0">
                <a:solidFill>
                  <a:srgbClr val="FF0000"/>
                </a:solidFill>
                <a:effectLst>
                  <a:outerShdw blurRad="38100" dist="38100" dir="2700000" algn="tl">
                    <a:srgbClr val="000000">
                      <a:alpha val="43137"/>
                    </a:srgbClr>
                  </a:outerShdw>
                </a:effectLst>
              </a:rPr>
              <a:t>урока: </a:t>
            </a:r>
            <a:endParaRPr lang="en-US" sz="2400" dirty="0">
              <a:solidFill>
                <a:schemeClr val="folHlink"/>
              </a:solidFill>
            </a:endParaRPr>
          </a:p>
        </p:txBody>
      </p:sp>
      <p:graphicFrame>
        <p:nvGraphicFramePr>
          <p:cNvPr id="5" name="Схема 4"/>
          <p:cNvGraphicFramePr/>
          <p:nvPr>
            <p:extLst>
              <p:ext uri="{D42A27DB-BD31-4B8C-83A1-F6EECF244321}">
                <p14:modId xmlns:p14="http://schemas.microsoft.com/office/powerpoint/2010/main" val="2032221146"/>
              </p:ext>
            </p:extLst>
          </p:nvPr>
        </p:nvGraphicFramePr>
        <p:xfrm>
          <a:off x="872810" y="759178"/>
          <a:ext cx="7739611" cy="238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4"/>
          <p:cNvSpPr txBox="1">
            <a:spLocks noChangeArrowheads="1"/>
          </p:cNvSpPr>
          <p:nvPr/>
        </p:nvSpPr>
        <p:spPr bwMode="auto">
          <a:xfrm>
            <a:off x="868558" y="3009939"/>
            <a:ext cx="7739611" cy="55407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2400" dirty="0">
                <a:solidFill>
                  <a:srgbClr val="336600"/>
                </a:solidFill>
                <a:effectLst>
                  <a:outerShdw blurRad="38100" dist="38100" dir="2700000" algn="tl">
                    <a:srgbClr val="000000">
                      <a:alpha val="43137"/>
                    </a:srgbClr>
                  </a:outerShdw>
                </a:effectLst>
              </a:rPr>
              <a:t>Вспомогательные</a:t>
            </a:r>
            <a:r>
              <a:rPr lang="ru-RU" sz="2400" dirty="0">
                <a:effectLst>
                  <a:outerShdw blurRad="38100" dist="38100" dir="2700000" algn="tl">
                    <a:srgbClr val="000000">
                      <a:alpha val="43137"/>
                    </a:srgbClr>
                  </a:outerShdw>
                </a:effectLst>
              </a:rPr>
              <a:t> </a:t>
            </a:r>
            <a:r>
              <a:rPr lang="ru-RU" sz="2400" dirty="0" smtClean="0">
                <a:solidFill>
                  <a:schemeClr val="folHlink"/>
                </a:solidFill>
                <a:effectLst>
                  <a:outerShdw blurRad="38100" dist="38100" dir="2700000" algn="tl">
                    <a:srgbClr val="000000">
                      <a:alpha val="43137"/>
                    </a:srgbClr>
                  </a:outerShdw>
                </a:effectLst>
              </a:rPr>
              <a:t>формы </a:t>
            </a:r>
            <a:r>
              <a:rPr lang="ru-RU" sz="2400" dirty="0" smtClean="0">
                <a:solidFill>
                  <a:srgbClr val="FF0000"/>
                </a:solidFill>
                <a:effectLst>
                  <a:outerShdw blurRad="38100" dist="38100" dir="2700000" algn="tl">
                    <a:srgbClr val="000000">
                      <a:alpha val="43137"/>
                    </a:srgbClr>
                  </a:outerShdw>
                </a:effectLst>
              </a:rPr>
              <a:t>организации </a:t>
            </a:r>
            <a:r>
              <a:rPr lang="ru-RU" sz="2400" dirty="0">
                <a:solidFill>
                  <a:srgbClr val="FF0000"/>
                </a:solidFill>
                <a:effectLst>
                  <a:outerShdw blurRad="38100" dist="38100" dir="2700000" algn="tl">
                    <a:srgbClr val="000000">
                      <a:alpha val="43137"/>
                    </a:srgbClr>
                  </a:outerShdw>
                </a:effectLst>
              </a:rPr>
              <a:t>урока: </a:t>
            </a:r>
            <a:endParaRPr lang="en-US" sz="2400" dirty="0">
              <a:solidFill>
                <a:schemeClr val="folHlink"/>
              </a:solidFill>
            </a:endParaRPr>
          </a:p>
        </p:txBody>
      </p:sp>
      <p:graphicFrame>
        <p:nvGraphicFramePr>
          <p:cNvPr id="10" name="Схема 9"/>
          <p:cNvGraphicFramePr/>
          <p:nvPr>
            <p:extLst>
              <p:ext uri="{D42A27DB-BD31-4B8C-83A1-F6EECF244321}">
                <p14:modId xmlns:p14="http://schemas.microsoft.com/office/powerpoint/2010/main" val="2338145322"/>
              </p:ext>
            </p:extLst>
          </p:nvPr>
        </p:nvGraphicFramePr>
        <p:xfrm>
          <a:off x="868557" y="3611742"/>
          <a:ext cx="7739611" cy="23817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97924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1" name="Group 1"/>
          <p:cNvGraphicFramePr>
            <a:graphicFrameLocks noGrp="1"/>
          </p:cNvGraphicFramePr>
          <p:nvPr>
            <p:extLst>
              <p:ext uri="{D42A27DB-BD31-4B8C-83A1-F6EECF244321}">
                <p14:modId xmlns:p14="http://schemas.microsoft.com/office/powerpoint/2010/main" val="16726394"/>
              </p:ext>
            </p:extLst>
          </p:nvPr>
        </p:nvGraphicFramePr>
        <p:xfrm>
          <a:off x="228600" y="457200"/>
          <a:ext cx="8593138" cy="6140450"/>
        </p:xfrm>
        <a:graphic>
          <a:graphicData uri="http://schemas.openxmlformats.org/drawingml/2006/table">
            <a:tbl>
              <a:tblPr>
                <a:tableStyleId>{08FB837D-C827-4EFA-A057-4D05807E0F7C}</a:tableStyleId>
              </a:tblPr>
              <a:tblGrid>
                <a:gridCol w="2687638"/>
                <a:gridCol w="3170237"/>
                <a:gridCol w="2735263"/>
              </a:tblGrid>
              <a:tr h="841375">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ОСНОВНЫЕ НАПРАВЛЕНИЯ</a:t>
                      </a:r>
                      <a:endParaRPr kumimoji="0" lang="ru-RU" sz="1800" b="1" i="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6" charset="0"/>
                        <a:cs typeface="Times New Roman" pitchFamily="16" charset="0"/>
                      </a:endParaRPr>
                    </a:p>
                  </a:txBody>
                  <a:tcPr marL="90000" marR="90000" marT="64440" marB="46800" horzOverflow="overflow"/>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ВИДЫ </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ДЕЯТЕЛЬНОСТИ</a:t>
                      </a:r>
                      <a:endParaRPr kumimoji="0" lang="ru-RU" sz="1800" b="1" i="0" u="none" strike="noStrike" cap="none" normalizeH="0" baseline="0" dirty="0" smtClean="0">
                        <a:ln>
                          <a:noFill/>
                        </a:ln>
                        <a:solidFill>
                          <a:srgbClr val="0000CC"/>
                        </a:solidFill>
                        <a:effectLst>
                          <a:outerShdw blurRad="38100" dist="38100" dir="2700000" algn="tl">
                            <a:srgbClr val="000000">
                              <a:alpha val="43137"/>
                            </a:srgbClr>
                          </a:outerShdw>
                        </a:effectLst>
                        <a:latin typeface="Times New Roman" pitchFamily="16" charset="0"/>
                        <a:cs typeface="Times New Roman" pitchFamily="16" charset="0"/>
                      </a:endParaRPr>
                    </a:p>
                  </a:txBody>
                  <a:tcPr marL="90000" marR="90000" marT="64440" marB="46800" horzOverflow="overflow"/>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ОРГАНИЗАЦИОННЫЕ ФОРМЫ</a:t>
                      </a:r>
                      <a:endParaRPr kumimoji="0" lang="ru-RU" sz="1800" b="1" i="0" u="none" strike="noStrike" cap="none" normalizeH="0" baseline="0" dirty="0" smtClean="0">
                        <a:ln>
                          <a:noFill/>
                        </a:ln>
                        <a:solidFill>
                          <a:srgbClr val="0000CC"/>
                        </a:solidFill>
                        <a:effectLst>
                          <a:outerShdw blurRad="38100" dist="38100" dir="2700000" algn="tl">
                            <a:srgbClr val="000000">
                              <a:alpha val="43137"/>
                            </a:srgbClr>
                          </a:outerShdw>
                        </a:effectLst>
                        <a:latin typeface="Times New Roman" pitchFamily="16" charset="0"/>
                        <a:cs typeface="Times New Roman" pitchFamily="16" charset="0"/>
                      </a:endParaRPr>
                    </a:p>
                  </a:txBody>
                  <a:tcPr marL="90000" marR="90000" marT="64440" marB="46800" horzOverflow="overflow"/>
                </a:tc>
              </a:tr>
              <a:tr h="529907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600" b="1" u="none" strike="noStrike" cap="none" normalizeH="0" baseline="0" dirty="0" smtClean="0">
                        <a:ln>
                          <a:noFill/>
                        </a:ln>
                        <a:effectLst>
                          <a:outerShdw blurRad="38100" dist="38100" dir="2700000" algn="tl">
                            <a:srgbClr val="000000">
                              <a:alpha val="43137"/>
                            </a:srgbClr>
                          </a:outerShdw>
                        </a:effectLst>
                      </a:endParaRPr>
                    </a:p>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effectLst>
                            <a:outerShdw blurRad="38100" dist="38100" dir="2700000" algn="tl">
                              <a:srgbClr val="000000">
                                <a:alpha val="43137"/>
                              </a:srgbClr>
                            </a:outerShdw>
                          </a:effectLst>
                        </a:rPr>
                        <a:t>Спортивно-оздоровительное</a:t>
                      </a:r>
                    </a:p>
                    <a:p>
                      <a:pPr marL="0" marR="0" lvl="0" indent="0" algn="l" defTabSz="449263" rtl="0" eaLnBrk="1" fontAlgn="base" latinLnBrk="0" hangingPunct="1">
                        <a:lnSpc>
                          <a:spcPct val="139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600" b="1" u="none" strike="noStrike" cap="none" normalizeH="0" baseline="0" dirty="0" smtClean="0">
                        <a:ln>
                          <a:noFill/>
                        </a:ln>
                        <a:effectLst>
                          <a:outerShdw blurRad="38100" dist="38100" dir="2700000" algn="tl">
                            <a:srgbClr val="000000">
                              <a:alpha val="43137"/>
                            </a:srgbClr>
                          </a:outerShdw>
                        </a:effectLst>
                      </a:endParaRPr>
                    </a:p>
                    <a:p>
                      <a:pPr marL="0" marR="0" lvl="0" indent="0" algn="l" defTabSz="449263" rtl="0" eaLnBrk="1" fontAlgn="base" latinLnBrk="0" hangingPunct="1">
                        <a:lnSpc>
                          <a:spcPct val="139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effectLst>
                            <a:outerShdw blurRad="38100" dist="38100" dir="2700000" algn="tl">
                              <a:srgbClr val="000000">
                                <a:alpha val="43137"/>
                              </a:srgbClr>
                            </a:outerShdw>
                          </a:effectLst>
                        </a:rPr>
                        <a:t>Духовно-нравственное</a:t>
                      </a:r>
                    </a:p>
                    <a:p>
                      <a:pPr marL="0" marR="0" lvl="0" indent="0" algn="l" defTabSz="449263" rtl="0" eaLnBrk="1" fontAlgn="base" latinLnBrk="0" hangingPunct="1">
                        <a:lnSpc>
                          <a:spcPct val="139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600" b="1" u="none" strike="noStrike" cap="none" normalizeH="0" baseline="0" dirty="0" smtClean="0">
                        <a:ln>
                          <a:noFill/>
                        </a:ln>
                        <a:effectLst>
                          <a:outerShdw blurRad="38100" dist="38100" dir="2700000" algn="tl">
                            <a:srgbClr val="000000">
                              <a:alpha val="43137"/>
                            </a:srgbClr>
                          </a:outerShdw>
                        </a:effectLst>
                      </a:endParaRPr>
                    </a:p>
                    <a:p>
                      <a:pPr marL="0" marR="0" lvl="0" indent="0" algn="l" defTabSz="449263" rtl="0" eaLnBrk="1" fontAlgn="base" latinLnBrk="0" hangingPunct="1">
                        <a:lnSpc>
                          <a:spcPct val="139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err="1" smtClean="0">
                          <a:ln>
                            <a:noFill/>
                          </a:ln>
                          <a:effectLst>
                            <a:outerShdw blurRad="38100" dist="38100" dir="2700000" algn="tl">
                              <a:srgbClr val="000000">
                                <a:alpha val="43137"/>
                              </a:srgbClr>
                            </a:outerShdw>
                          </a:effectLst>
                        </a:rPr>
                        <a:t>Общеинтеллектуальное</a:t>
                      </a:r>
                      <a:r>
                        <a:rPr kumimoji="0" lang="ru-RU" sz="1600" b="1" u="none" strike="noStrike" cap="none" normalizeH="0" baseline="0" dirty="0" smtClean="0">
                          <a:ln>
                            <a:noFill/>
                          </a:ln>
                          <a:effectLst>
                            <a:outerShdw blurRad="38100" dist="38100" dir="2700000" algn="tl">
                              <a:srgbClr val="000000">
                                <a:alpha val="43137"/>
                              </a:srgbClr>
                            </a:outerShdw>
                          </a:effectLst>
                        </a:rPr>
                        <a:t> </a:t>
                      </a:r>
                    </a:p>
                    <a:p>
                      <a:pPr marL="0" marR="0" lvl="0" indent="0" algn="l" defTabSz="449263" rtl="0" eaLnBrk="1" fontAlgn="base" latinLnBrk="0" hangingPunct="1">
                        <a:lnSpc>
                          <a:spcPct val="139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600" b="1" u="none" strike="noStrike" cap="none" normalizeH="0" baseline="0" dirty="0" smtClean="0">
                        <a:ln>
                          <a:noFill/>
                        </a:ln>
                        <a:effectLst>
                          <a:outerShdw blurRad="38100" dist="38100" dir="2700000" algn="tl">
                            <a:srgbClr val="000000">
                              <a:alpha val="43137"/>
                            </a:srgbClr>
                          </a:outerShdw>
                        </a:effectLst>
                      </a:endParaRPr>
                    </a:p>
                    <a:p>
                      <a:pPr marL="0" marR="0" lvl="0" indent="0" algn="l" defTabSz="449263" rtl="0" eaLnBrk="1" fontAlgn="base" latinLnBrk="0" hangingPunct="1">
                        <a:lnSpc>
                          <a:spcPct val="139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effectLst>
                            <a:outerShdw blurRad="38100" dist="38100" dir="2700000" algn="tl">
                              <a:srgbClr val="000000">
                                <a:alpha val="43137"/>
                              </a:srgbClr>
                            </a:outerShdw>
                          </a:effectLst>
                        </a:rPr>
                        <a:t>Общекультурное</a:t>
                      </a:r>
                    </a:p>
                    <a:p>
                      <a:pPr marL="0" marR="0" lvl="0" indent="0" algn="l" defTabSz="449263" rtl="0" eaLnBrk="1" fontAlgn="base" latinLnBrk="0" hangingPunct="1">
                        <a:lnSpc>
                          <a:spcPct val="139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600" b="1" u="none" strike="noStrike" cap="none" normalizeH="0" baseline="0" dirty="0" smtClean="0">
                        <a:ln>
                          <a:noFill/>
                        </a:ln>
                        <a:effectLst>
                          <a:outerShdw blurRad="38100" dist="38100" dir="2700000" algn="tl">
                            <a:srgbClr val="000000">
                              <a:alpha val="43137"/>
                            </a:srgbClr>
                          </a:outerShdw>
                        </a:effectLst>
                      </a:endParaRPr>
                    </a:p>
                    <a:p>
                      <a:pPr marL="0" marR="0" lvl="0" indent="0" algn="l" defTabSz="449263" rtl="0" eaLnBrk="1" fontAlgn="base" latinLnBrk="0" hangingPunct="1">
                        <a:lnSpc>
                          <a:spcPct val="139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effectLst>
                            <a:outerShdw blurRad="38100" dist="38100" dir="2700000" algn="tl">
                              <a:srgbClr val="000000">
                                <a:alpha val="43137"/>
                              </a:srgbClr>
                            </a:outerShdw>
                          </a:effectLst>
                        </a:rPr>
                        <a:t>Социальное</a:t>
                      </a:r>
                    </a:p>
                    <a:p>
                      <a:pPr marL="0" marR="0" lvl="0" indent="0" algn="l" defTabSz="449263" rtl="0" eaLnBrk="1" fontAlgn="base" latinLnBrk="0" hangingPunct="1">
                        <a:lnSpc>
                          <a:spcPct val="139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800" b="0" i="0" u="none" strike="noStrike" cap="none" normalizeH="0" baseline="0" dirty="0" smtClean="0">
                        <a:ln>
                          <a:noFill/>
                        </a:ln>
                        <a:solidFill>
                          <a:srgbClr val="000000"/>
                        </a:solidFill>
                        <a:effectLst/>
                        <a:latin typeface="Times New Roman" pitchFamily="16" charset="0"/>
                        <a:cs typeface="Times New Roman" pitchFamily="16" charset="0"/>
                      </a:endParaRPr>
                    </a:p>
                  </a:txBody>
                  <a:tcPr marL="90000" marR="90000" marT="46800" marB="46800" horzOverflow="overflow"/>
                </a:tc>
                <a:tc>
                  <a:txBody>
                    <a:bodyPr/>
                    <a:lstStyle/>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solidFill>
                            <a:schemeClr val="tx1"/>
                          </a:solidFill>
                          <a:effectLst>
                            <a:outerShdw blurRad="38100" dist="38100" dir="2700000" algn="tl">
                              <a:srgbClr val="000000">
                                <a:alpha val="43137"/>
                              </a:srgbClr>
                            </a:outerShdw>
                          </a:effectLst>
                        </a:rPr>
                        <a:t>Игровая</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solidFill>
                            <a:schemeClr val="tx1"/>
                          </a:solidFill>
                          <a:effectLst>
                            <a:outerShdw blurRad="38100" dist="38100" dir="2700000" algn="tl">
                              <a:srgbClr val="000000">
                                <a:alpha val="43137"/>
                              </a:srgbClr>
                            </a:outerShdw>
                          </a:effectLst>
                        </a:rPr>
                        <a:t>Познавательная</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solidFill>
                            <a:schemeClr val="tx1"/>
                          </a:solidFill>
                          <a:effectLst>
                            <a:outerShdw blurRad="38100" dist="38100" dir="2700000" algn="tl">
                              <a:srgbClr val="000000">
                                <a:alpha val="43137"/>
                              </a:srgbClr>
                            </a:outerShdw>
                          </a:effectLst>
                        </a:rPr>
                        <a:t>Проблемно-ценностное общение</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solidFill>
                            <a:schemeClr val="tx1"/>
                          </a:solidFill>
                          <a:effectLst>
                            <a:outerShdw blurRad="38100" dist="38100" dir="2700000" algn="tl">
                              <a:srgbClr val="000000">
                                <a:alpha val="43137"/>
                              </a:srgbClr>
                            </a:outerShdw>
                          </a:effectLst>
                        </a:rPr>
                        <a:t>Досугово-развлекательная деятельность (досуговое общение)</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solidFill>
                            <a:schemeClr val="tx1"/>
                          </a:solidFill>
                          <a:effectLst>
                            <a:outerShdw blurRad="38100" dist="38100" dir="2700000" algn="tl">
                              <a:srgbClr val="000000">
                                <a:alpha val="43137"/>
                              </a:srgbClr>
                            </a:outerShdw>
                          </a:effectLst>
                        </a:rPr>
                        <a:t>Художественное творчество</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solidFill>
                            <a:schemeClr val="tx1"/>
                          </a:solidFill>
                          <a:effectLst>
                            <a:outerShdw blurRad="38100" dist="38100" dir="2700000" algn="tl">
                              <a:srgbClr val="000000">
                                <a:alpha val="43137"/>
                              </a:srgbClr>
                            </a:outerShdw>
                          </a:effectLst>
                        </a:rPr>
                        <a:t>Социальное творчество (социально преобразующая добровольческая деятельность)</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solidFill>
                            <a:schemeClr val="tx1"/>
                          </a:solidFill>
                          <a:effectLst>
                            <a:outerShdw blurRad="38100" dist="38100" dir="2700000" algn="tl">
                              <a:srgbClr val="000000">
                                <a:alpha val="43137"/>
                              </a:srgbClr>
                            </a:outerShdw>
                          </a:effectLst>
                        </a:rPr>
                        <a:t>Техническое творчество</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solidFill>
                            <a:schemeClr val="tx1"/>
                          </a:solidFill>
                          <a:effectLst>
                            <a:outerShdw blurRad="38100" dist="38100" dir="2700000" algn="tl">
                              <a:srgbClr val="000000">
                                <a:alpha val="43137"/>
                              </a:srgbClr>
                            </a:outerShdw>
                          </a:effectLst>
                        </a:rPr>
                        <a:t>Трудовая (производственная) деятельность</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solidFill>
                            <a:schemeClr val="tx1"/>
                          </a:solidFill>
                          <a:effectLst>
                            <a:outerShdw blurRad="38100" dist="38100" dir="2700000" algn="tl">
                              <a:srgbClr val="000000">
                                <a:alpha val="43137"/>
                              </a:srgbClr>
                            </a:outerShdw>
                          </a:effectLst>
                        </a:rPr>
                        <a:t>Спортивно-оздоровительная деятельность</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solidFill>
                            <a:schemeClr val="tx1"/>
                          </a:solidFill>
                          <a:effectLst>
                            <a:outerShdw blurRad="38100" dist="38100" dir="2700000" algn="tl">
                              <a:srgbClr val="000000">
                                <a:alpha val="43137"/>
                              </a:srgbClr>
                            </a:outerShdw>
                          </a:effectLst>
                        </a:rPr>
                        <a:t>Туристско-краеведческая деятельность</a:t>
                      </a:r>
                    </a:p>
                    <a:p>
                      <a:pPr marL="285750" marR="0" lvl="0" indent="-285750" algn="l" defTabSz="449263" rtl="0" eaLnBrk="1" fontAlgn="base" latinLnBrk="0" hangingPunct="1">
                        <a:lnSpc>
                          <a:spcPct val="83000"/>
                        </a:lnSpc>
                        <a:spcBef>
                          <a:spcPct val="0"/>
                        </a:spcBef>
                        <a:spcAft>
                          <a:spcPct val="0"/>
                        </a:spcAft>
                        <a:buClr>
                          <a:srgbClr val="0000CC"/>
                        </a:buClr>
                        <a:buSzPct val="100000"/>
                        <a:buFont typeface="Wingdings" pitchFamily="2" charset="2"/>
                        <a:buChar char="v"/>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600" b="1" u="none" strike="noStrike" cap="none" normalizeH="0" baseline="0" dirty="0" smtClean="0">
                          <a:ln>
                            <a:noFill/>
                          </a:ln>
                          <a:effectLst>
                            <a:outerShdw blurRad="38100" dist="38100" dir="2700000" algn="tl">
                              <a:srgbClr val="000000">
                                <a:alpha val="43137"/>
                              </a:srgbClr>
                            </a:outerShdw>
                          </a:effectLst>
                        </a:rPr>
                        <a:t>Проектная деятельность</a:t>
                      </a:r>
                      <a:endParaRPr kumimoji="0" lang="ru-RU" sz="16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pitchFamily="16" charset="0"/>
                        <a:cs typeface="Times New Roman" pitchFamily="16" charset="0"/>
                      </a:endParaRPr>
                    </a:p>
                  </a:txBody>
                  <a:tcPr marL="90000" marR="90000" marT="85355" marB="46800" horzOverflow="overflow"/>
                </a:tc>
                <a:tc>
                  <a:txBody>
                    <a:bodyPr/>
                    <a:lstStyle/>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экскурсии, </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кружки, </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секции, </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круглые столы, </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конференции, </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диспуты, </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школьные научные общества, </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олимпиады, </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соревнования, </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поисковые и научные исследования, </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общественно полезные  практики, </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тематические лагерные смены, </a:t>
                      </a:r>
                    </a:p>
                    <a:p>
                      <a:pPr marL="285750" marR="0" lvl="0" indent="-285750" algn="l" defTabSz="449263" rtl="0" eaLnBrk="1" fontAlgn="base" latinLnBrk="0" hangingPunct="1">
                        <a:lnSpc>
                          <a:spcPct val="83000"/>
                        </a:lnSpc>
                        <a:spcBef>
                          <a:spcPct val="0"/>
                        </a:spcBef>
                        <a:spcAft>
                          <a:spcPct val="0"/>
                        </a:spcAft>
                        <a:buClr>
                          <a:srgbClr val="333399"/>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800" b="1" u="none" strike="noStrike" cap="none" normalizeH="0" baseline="0" dirty="0" smtClean="0">
                          <a:ln>
                            <a:noFill/>
                          </a:ln>
                          <a:effectLst>
                            <a:outerShdw blurRad="38100" dist="38100" dir="2700000" algn="tl">
                              <a:srgbClr val="000000">
                                <a:alpha val="43137"/>
                              </a:srgbClr>
                            </a:outerShdw>
                          </a:effectLst>
                        </a:rPr>
                        <a:t>летние школы </a:t>
                      </a:r>
                      <a:endParaRPr kumimoji="0" lang="ru-RU" sz="1800" b="1" i="0" u="none" strike="noStrike" cap="none" normalizeH="0" baseline="0" dirty="0" smtClean="0">
                        <a:ln>
                          <a:noFill/>
                        </a:ln>
                        <a:solidFill>
                          <a:srgbClr val="333399"/>
                        </a:solidFill>
                        <a:effectLst>
                          <a:outerShdw blurRad="38100" dist="38100" dir="2700000" algn="tl">
                            <a:srgbClr val="000000">
                              <a:alpha val="43137"/>
                            </a:srgbClr>
                          </a:outerShdw>
                        </a:effectLst>
                        <a:latin typeface="Times New Roman" pitchFamily="16" charset="0"/>
                        <a:cs typeface="DejaVu Sans" charset="0"/>
                      </a:endParaRPr>
                    </a:p>
                  </a:txBody>
                  <a:tcPr marL="90000" marR="90000" marT="89640" marB="46800" horzOverflow="overflow"/>
                </a:tc>
              </a:tr>
            </a:tbl>
          </a:graphicData>
        </a:graphic>
      </p:graphicFrame>
    </p:spTree>
    <p:extLst>
      <p:ext uri="{BB962C8B-B14F-4D97-AF65-F5344CB8AC3E}">
        <p14:creationId xmlns:p14="http://schemas.microsoft.com/office/powerpoint/2010/main" val="15681995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p:cNvSpPr>
            <a:spLocks noChangeArrowheads="1"/>
          </p:cNvSpPr>
          <p:nvPr/>
        </p:nvSpPr>
        <p:spPr bwMode="auto">
          <a:xfrm>
            <a:off x="838200" y="838200"/>
            <a:ext cx="8305800" cy="5791200"/>
          </a:xfrm>
          <a:prstGeom prst="triangle">
            <a:avLst>
              <a:gd name="adj" fmla="val 50000"/>
            </a:avLst>
          </a:prstGeom>
          <a:solidFill>
            <a:srgbClr val="FFFFCC"/>
          </a:solidFill>
          <a:ln w="9360">
            <a:solidFill>
              <a:srgbClr val="000000"/>
            </a:solidFill>
            <a:miter lim="800000"/>
            <a:headEnd/>
            <a:tailEnd/>
          </a:ln>
        </p:spPr>
        <p:txBody>
          <a:bodyPr wrap="none" anchor="ctr"/>
          <a:lstStyle/>
          <a:p>
            <a:endParaRPr lang="ru-RU" b="1">
              <a:effectLst>
                <a:outerShdw blurRad="38100" dist="38100" dir="2700000" algn="tl">
                  <a:srgbClr val="000000">
                    <a:alpha val="43137"/>
                  </a:srgbClr>
                </a:outerShdw>
              </a:effectLst>
            </a:endParaRPr>
          </a:p>
        </p:txBody>
      </p:sp>
      <p:sp>
        <p:nvSpPr>
          <p:cNvPr id="5124" name="Text Box 3"/>
          <p:cNvSpPr txBox="1">
            <a:spLocks noChangeArrowheads="1"/>
          </p:cNvSpPr>
          <p:nvPr/>
        </p:nvSpPr>
        <p:spPr bwMode="auto">
          <a:xfrm>
            <a:off x="2819400" y="1447800"/>
            <a:ext cx="4191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9pPr>
          </a:lstStyle>
          <a:p>
            <a:pPr algn="ctr" eaLnBrk="1" hangingPunct="1">
              <a:spcBef>
                <a:spcPts val="1250"/>
              </a:spcBef>
              <a:buClrTx/>
              <a:buFontTx/>
              <a:buNone/>
            </a:pPr>
            <a:r>
              <a:rPr lang="ru-RU" sz="2000" b="1" i="1">
                <a:solidFill>
                  <a:srgbClr val="99CC00"/>
                </a:solidFill>
                <a:effectLst>
                  <a:outerShdw blurRad="38100" dist="38100" dir="2700000" algn="tl">
                    <a:srgbClr val="000000">
                      <a:alpha val="43137"/>
                    </a:srgbClr>
                  </a:outerShdw>
                </a:effectLst>
              </a:rPr>
              <a:t>Первый уровень результатов</a:t>
            </a:r>
            <a:r>
              <a:rPr lang="ru-RU" sz="2000" b="1">
                <a:solidFill>
                  <a:srgbClr val="99CC00"/>
                </a:solidFill>
                <a:effectLst>
                  <a:outerShdw blurRad="38100" dist="38100" dir="2700000" algn="tl">
                    <a:srgbClr val="000000">
                      <a:alpha val="43137"/>
                    </a:srgbClr>
                  </a:outerShdw>
                </a:effectLst>
              </a:rPr>
              <a:t> </a:t>
            </a:r>
            <a:r>
              <a:rPr lang="ru-RU" sz="2000" b="1">
                <a:solidFill>
                  <a:srgbClr val="000000"/>
                </a:solidFill>
                <a:effectLst>
                  <a:outerShdw blurRad="38100" dist="38100" dir="2700000" algn="tl">
                    <a:srgbClr val="000000">
                      <a:alpha val="43137"/>
                    </a:srgbClr>
                  </a:outerShdw>
                </a:effectLst>
              </a:rPr>
              <a:t>– приобретение школьником социальных знаний (1-й класс)</a:t>
            </a:r>
          </a:p>
        </p:txBody>
      </p:sp>
      <p:sp>
        <p:nvSpPr>
          <p:cNvPr id="5125" name="Line 4"/>
          <p:cNvSpPr>
            <a:spLocks noChangeShapeType="1"/>
          </p:cNvSpPr>
          <p:nvPr/>
        </p:nvSpPr>
        <p:spPr bwMode="auto">
          <a:xfrm>
            <a:off x="3581400" y="2743200"/>
            <a:ext cx="2743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b="1">
              <a:effectLst>
                <a:outerShdw blurRad="38100" dist="38100" dir="2700000" algn="tl">
                  <a:srgbClr val="000000">
                    <a:alpha val="43137"/>
                  </a:srgbClr>
                </a:outerShdw>
              </a:effectLst>
            </a:endParaRPr>
          </a:p>
        </p:txBody>
      </p:sp>
      <p:sp>
        <p:nvSpPr>
          <p:cNvPr id="5126" name="Text Box 5"/>
          <p:cNvSpPr txBox="1">
            <a:spLocks noChangeArrowheads="1"/>
          </p:cNvSpPr>
          <p:nvPr/>
        </p:nvSpPr>
        <p:spPr bwMode="auto">
          <a:xfrm>
            <a:off x="2590800" y="2971800"/>
            <a:ext cx="472440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9pPr>
          </a:lstStyle>
          <a:p>
            <a:pPr algn="ctr" eaLnBrk="1" hangingPunct="1">
              <a:spcBef>
                <a:spcPts val="1250"/>
              </a:spcBef>
              <a:buClrTx/>
              <a:buFontTx/>
              <a:buNone/>
            </a:pPr>
            <a:r>
              <a:rPr lang="ru-RU" sz="2000" b="1" i="1">
                <a:solidFill>
                  <a:srgbClr val="99CC00"/>
                </a:solidFill>
                <a:effectLst>
                  <a:outerShdw blurRad="38100" dist="38100" dir="2700000" algn="tl">
                    <a:srgbClr val="000000">
                      <a:alpha val="43137"/>
                    </a:srgbClr>
                  </a:outerShdw>
                </a:effectLst>
              </a:rPr>
              <a:t>Второй уровень результатов</a:t>
            </a:r>
            <a:r>
              <a:rPr lang="ru-RU" sz="2000" b="1">
                <a:solidFill>
                  <a:srgbClr val="000000"/>
                </a:solidFill>
                <a:effectLst>
                  <a:outerShdw blurRad="38100" dist="38100" dir="2700000" algn="tl">
                    <a:srgbClr val="000000">
                      <a:alpha val="43137"/>
                    </a:srgbClr>
                  </a:outerShdw>
                </a:effectLst>
              </a:rPr>
              <a:t> – получение школьником опыта переживания и позитивного отношения к базовым ценностям общества </a:t>
            </a:r>
          </a:p>
          <a:p>
            <a:pPr algn="ctr" eaLnBrk="1" hangingPunct="1">
              <a:spcBef>
                <a:spcPts val="1125"/>
              </a:spcBef>
              <a:buClrTx/>
              <a:buFontTx/>
              <a:buNone/>
            </a:pPr>
            <a:r>
              <a:rPr lang="ru-RU" sz="2000" b="1">
                <a:solidFill>
                  <a:srgbClr val="000000"/>
                </a:solidFill>
                <a:effectLst>
                  <a:outerShdw blurRad="38100" dist="38100" dir="2700000" algn="tl">
                    <a:srgbClr val="000000">
                      <a:alpha val="43137"/>
                    </a:srgbClr>
                  </a:outerShdw>
                </a:effectLst>
              </a:rPr>
              <a:t>(2-3-й класс)</a:t>
            </a:r>
            <a:r>
              <a:rPr lang="ru-RU" b="1">
                <a:solidFill>
                  <a:srgbClr val="000000"/>
                </a:solidFill>
                <a:effectLst>
                  <a:outerShdw blurRad="38100" dist="38100" dir="2700000" algn="tl">
                    <a:srgbClr val="000000">
                      <a:alpha val="43137"/>
                    </a:srgbClr>
                  </a:outerShdw>
                </a:effectLst>
              </a:rPr>
              <a:t> </a:t>
            </a:r>
          </a:p>
        </p:txBody>
      </p:sp>
      <p:sp>
        <p:nvSpPr>
          <p:cNvPr id="5127" name="Line 6"/>
          <p:cNvSpPr>
            <a:spLocks noChangeShapeType="1"/>
          </p:cNvSpPr>
          <p:nvPr/>
        </p:nvSpPr>
        <p:spPr bwMode="auto">
          <a:xfrm>
            <a:off x="1981200" y="5105400"/>
            <a:ext cx="60960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b="1">
              <a:effectLst>
                <a:outerShdw blurRad="38100" dist="38100" dir="2700000" algn="tl">
                  <a:srgbClr val="000000">
                    <a:alpha val="43137"/>
                  </a:srgbClr>
                </a:outerShdw>
              </a:effectLst>
            </a:endParaRPr>
          </a:p>
        </p:txBody>
      </p:sp>
      <p:sp>
        <p:nvSpPr>
          <p:cNvPr id="5128" name="Text Box 7"/>
          <p:cNvSpPr txBox="1">
            <a:spLocks noChangeArrowheads="1"/>
          </p:cNvSpPr>
          <p:nvPr/>
        </p:nvSpPr>
        <p:spPr bwMode="auto">
          <a:xfrm>
            <a:off x="2362200" y="5181600"/>
            <a:ext cx="5943600" cy="14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9pPr>
          </a:lstStyle>
          <a:p>
            <a:pPr algn="ctr" eaLnBrk="1" hangingPunct="1">
              <a:spcBef>
                <a:spcPts val="1250"/>
              </a:spcBef>
              <a:buClrTx/>
              <a:buFontTx/>
              <a:buNone/>
            </a:pPr>
            <a:r>
              <a:rPr lang="ru-RU" sz="2000" b="1" i="1">
                <a:solidFill>
                  <a:srgbClr val="99CC00"/>
                </a:solidFill>
                <a:effectLst>
                  <a:outerShdw blurRad="38100" dist="38100" dir="2700000" algn="tl">
                    <a:srgbClr val="000000">
                      <a:alpha val="43137"/>
                    </a:srgbClr>
                  </a:outerShdw>
                </a:effectLst>
              </a:rPr>
              <a:t>Третий уровень результатов</a:t>
            </a:r>
            <a:r>
              <a:rPr lang="ru-RU" sz="2000" b="1">
                <a:solidFill>
                  <a:srgbClr val="000000"/>
                </a:solidFill>
                <a:effectLst>
                  <a:outerShdw blurRad="38100" dist="38100" dir="2700000" algn="tl">
                    <a:srgbClr val="000000">
                      <a:alpha val="43137"/>
                    </a:srgbClr>
                  </a:outerShdw>
                </a:effectLst>
              </a:rPr>
              <a:t> </a:t>
            </a:r>
          </a:p>
          <a:p>
            <a:pPr algn="ctr" eaLnBrk="1" hangingPunct="1">
              <a:spcBef>
                <a:spcPts val="1250"/>
              </a:spcBef>
              <a:buClrTx/>
              <a:buFontTx/>
              <a:buNone/>
            </a:pPr>
            <a:r>
              <a:rPr lang="ru-RU" sz="2000" b="1">
                <a:solidFill>
                  <a:srgbClr val="000000"/>
                </a:solidFill>
                <a:effectLst>
                  <a:outerShdw blurRad="38100" dist="38100" dir="2700000" algn="tl">
                    <a:srgbClr val="000000">
                      <a:alpha val="43137"/>
                    </a:srgbClr>
                  </a:outerShdw>
                </a:effectLst>
              </a:rPr>
              <a:t>– получение школьником опыта самостоятельного общественного действия (4-й класс) </a:t>
            </a:r>
          </a:p>
        </p:txBody>
      </p:sp>
      <p:sp>
        <p:nvSpPr>
          <p:cNvPr id="5129" name="Text Box 8"/>
          <p:cNvSpPr txBox="1">
            <a:spLocks noChangeArrowheads="1"/>
          </p:cNvSpPr>
          <p:nvPr/>
        </p:nvSpPr>
        <p:spPr bwMode="auto">
          <a:xfrm>
            <a:off x="228600" y="1066800"/>
            <a:ext cx="2286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9pPr>
          </a:lstStyle>
          <a:p>
            <a:pPr eaLnBrk="1" hangingPunct="1">
              <a:spcBef>
                <a:spcPts val="1125"/>
              </a:spcBef>
              <a:buClrTx/>
              <a:buFontTx/>
              <a:buNone/>
            </a:pPr>
            <a:r>
              <a:rPr lang="ru-RU" b="1" i="1" dirty="0">
                <a:solidFill>
                  <a:srgbClr val="1818FF"/>
                </a:solidFill>
                <a:effectLst>
                  <a:outerShdw blurRad="38100" dist="38100" dir="2700000" algn="tl">
                    <a:srgbClr val="000000">
                      <a:alpha val="43137"/>
                    </a:srgbClr>
                  </a:outerShdw>
                </a:effectLst>
              </a:rPr>
              <a:t>Достигается во взаимодействии с педагогом</a:t>
            </a:r>
          </a:p>
        </p:txBody>
      </p:sp>
      <p:sp>
        <p:nvSpPr>
          <p:cNvPr id="5130" name="Text Box 9"/>
          <p:cNvSpPr txBox="1">
            <a:spLocks noChangeArrowheads="1"/>
          </p:cNvSpPr>
          <p:nvPr/>
        </p:nvSpPr>
        <p:spPr bwMode="auto">
          <a:xfrm>
            <a:off x="228600" y="2971800"/>
            <a:ext cx="205740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9pPr>
          </a:lstStyle>
          <a:p>
            <a:pPr eaLnBrk="1" hangingPunct="1">
              <a:spcBef>
                <a:spcPts val="1125"/>
              </a:spcBef>
              <a:buClrTx/>
              <a:buFontTx/>
              <a:buNone/>
            </a:pPr>
            <a:r>
              <a:rPr lang="ru-RU" b="1" i="1">
                <a:solidFill>
                  <a:srgbClr val="1818FF"/>
                </a:solidFill>
                <a:effectLst>
                  <a:outerShdw blurRad="38100" dist="38100" dir="2700000" algn="tl">
                    <a:srgbClr val="000000">
                      <a:alpha val="43137"/>
                    </a:srgbClr>
                  </a:outerShdw>
                </a:effectLst>
              </a:rPr>
              <a:t>Достигается в дружественной детской среде (коллективе)</a:t>
            </a:r>
          </a:p>
        </p:txBody>
      </p:sp>
      <p:sp>
        <p:nvSpPr>
          <p:cNvPr id="5131" name="Text Box 10"/>
          <p:cNvSpPr txBox="1">
            <a:spLocks noChangeArrowheads="1"/>
          </p:cNvSpPr>
          <p:nvPr/>
        </p:nvSpPr>
        <p:spPr bwMode="auto">
          <a:xfrm>
            <a:off x="152400" y="5181600"/>
            <a:ext cx="243840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9pPr>
          </a:lstStyle>
          <a:p>
            <a:pPr eaLnBrk="1" hangingPunct="1">
              <a:spcBef>
                <a:spcPts val="1125"/>
              </a:spcBef>
              <a:buClrTx/>
              <a:buFontTx/>
              <a:buNone/>
            </a:pPr>
            <a:r>
              <a:rPr lang="ru-RU" b="1" i="1">
                <a:solidFill>
                  <a:srgbClr val="1818FF"/>
                </a:solidFill>
                <a:effectLst>
                  <a:outerShdw blurRad="38100" dist="38100" dir="2700000" algn="tl">
                    <a:srgbClr val="000000">
                      <a:alpha val="43137"/>
                    </a:srgbClr>
                  </a:outerShdw>
                </a:effectLst>
              </a:rPr>
              <a:t>Достигается во взаимодействии с социальными субъектами</a:t>
            </a:r>
          </a:p>
        </p:txBody>
      </p:sp>
      <p:sp>
        <p:nvSpPr>
          <p:cNvPr id="5122" name="Rectangle 1"/>
          <p:cNvSpPr>
            <a:spLocks noChangeArrowheads="1"/>
          </p:cNvSpPr>
          <p:nvPr/>
        </p:nvSpPr>
        <p:spPr bwMode="auto">
          <a:xfrm>
            <a:off x="457200" y="274638"/>
            <a:ext cx="8229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dirty="0">
                <a:solidFill>
                  <a:schemeClr val="bg1"/>
                </a:solidFill>
                <a:effectLst>
                  <a:outerShdw blurRad="38100" dist="38100" dir="2700000" algn="tl">
                    <a:srgbClr val="000000">
                      <a:alpha val="43137"/>
                    </a:srgbClr>
                  </a:outerShdw>
                </a:effectLst>
              </a:rPr>
              <a:t>Планируемые результаты </a:t>
            </a:r>
            <a:r>
              <a:rPr lang="ru-RU" sz="2000" b="1" dirty="0">
                <a:solidFill>
                  <a:srgbClr val="FFFF00"/>
                </a:solidFill>
                <a:effectLst>
                  <a:outerShdw blurRad="38100" dist="38100" dir="2700000" algn="tl">
                    <a:srgbClr val="000000">
                      <a:alpha val="43137"/>
                    </a:srgbClr>
                  </a:outerShdw>
                </a:effectLst>
              </a:rPr>
              <a:t>воспитания и развития учащихся </a:t>
            </a:r>
            <a:r>
              <a:rPr lang="ru-RU" sz="2000" b="1" dirty="0">
                <a:solidFill>
                  <a:srgbClr val="FF0000"/>
                </a:solidFill>
                <a:effectLst>
                  <a:outerShdw blurRad="38100" dist="38100" dir="2700000" algn="tl">
                    <a:srgbClr val="000000">
                      <a:alpha val="43137"/>
                    </a:srgbClr>
                  </a:outerShdw>
                </a:effectLst>
              </a:rPr>
              <a:t>начальной школы</a:t>
            </a:r>
          </a:p>
        </p:txBody>
      </p:sp>
    </p:spTree>
    <p:extLst>
      <p:ext uri="{BB962C8B-B14F-4D97-AF65-F5344CB8AC3E}">
        <p14:creationId xmlns:p14="http://schemas.microsoft.com/office/powerpoint/2010/main" val="397276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250825" y="333375"/>
            <a:ext cx="87137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9pPr>
          </a:lstStyle>
          <a:p>
            <a:pPr algn="ctr" eaLnBrk="1" hangingPunct="1">
              <a:buClrTx/>
              <a:buFontTx/>
              <a:buNone/>
            </a:pPr>
            <a:r>
              <a:rPr lang="ru-RU" sz="2400" b="1" dirty="0">
                <a:solidFill>
                  <a:srgbClr val="FFFF00"/>
                </a:solidFill>
                <a:effectLst>
                  <a:outerShdw blurRad="38100" dist="38100" dir="2700000" algn="tl">
                    <a:srgbClr val="000000">
                      <a:alpha val="43137"/>
                    </a:srgbClr>
                  </a:outerShdw>
                </a:effectLst>
              </a:rPr>
              <a:t>Реализации внеурочной деятельности </a:t>
            </a:r>
            <a:r>
              <a:rPr lang="ru-RU" sz="2400" b="1" dirty="0">
                <a:solidFill>
                  <a:srgbClr val="FF0000"/>
                </a:solidFill>
                <a:effectLst>
                  <a:outerShdw blurRad="38100" dist="38100" dir="2700000" algn="tl">
                    <a:srgbClr val="000000">
                      <a:alpha val="43137"/>
                    </a:srgbClr>
                  </a:outerShdw>
                </a:effectLst>
              </a:rPr>
              <a:t>в рамках ФГОС</a:t>
            </a:r>
            <a:br>
              <a:rPr lang="ru-RU" sz="2400" b="1" dirty="0">
                <a:solidFill>
                  <a:srgbClr val="FF0000"/>
                </a:solidFill>
                <a:effectLst>
                  <a:outerShdw blurRad="38100" dist="38100" dir="2700000" algn="tl">
                    <a:srgbClr val="000000">
                      <a:alpha val="43137"/>
                    </a:srgbClr>
                  </a:outerShdw>
                </a:effectLst>
              </a:rPr>
            </a:br>
            <a:r>
              <a:rPr lang="ru-RU" sz="2400" b="1" dirty="0">
                <a:solidFill>
                  <a:srgbClr val="336600"/>
                </a:solidFill>
                <a:effectLst>
                  <a:outerShdw blurRad="38100" dist="38100" dir="2700000" algn="tl">
                    <a:srgbClr val="000000">
                      <a:alpha val="43137"/>
                    </a:srgbClr>
                  </a:outerShdw>
                </a:effectLst>
              </a:rPr>
              <a:t>(организационный аспект)</a:t>
            </a:r>
          </a:p>
        </p:txBody>
      </p:sp>
      <p:sp>
        <p:nvSpPr>
          <p:cNvPr id="7171" name="Text Box 2"/>
          <p:cNvSpPr txBox="1">
            <a:spLocks noChangeArrowheads="1"/>
          </p:cNvSpPr>
          <p:nvPr/>
        </p:nvSpPr>
        <p:spPr bwMode="auto">
          <a:xfrm>
            <a:off x="3059113" y="1484313"/>
            <a:ext cx="2665412" cy="703262"/>
          </a:xfrm>
          <a:prstGeom prst="rect">
            <a:avLst/>
          </a:prstGeom>
          <a:solidFill>
            <a:srgbClr val="26728A"/>
          </a:solidFill>
          <a:ln w="9360">
            <a:solidFill>
              <a:srgbClr val="000000"/>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9pPr>
          </a:lstStyle>
          <a:p>
            <a:pPr algn="ctr" eaLnBrk="1" hangingPunct="1">
              <a:spcBef>
                <a:spcPts val="1250"/>
              </a:spcBef>
              <a:buClrTx/>
              <a:buFontTx/>
              <a:buNone/>
            </a:pPr>
            <a:r>
              <a:rPr lang="ru-RU" sz="2000" b="1" dirty="0">
                <a:solidFill>
                  <a:srgbClr val="FF0000"/>
                </a:solidFill>
                <a:effectLst>
                  <a:outerShdw blurRad="38100" dist="38100" dir="2700000" algn="tl">
                    <a:srgbClr val="000000">
                      <a:alpha val="43137"/>
                    </a:srgbClr>
                  </a:outerShdw>
                </a:effectLst>
              </a:rPr>
              <a:t>внеурочная деятельность</a:t>
            </a:r>
          </a:p>
        </p:txBody>
      </p:sp>
      <p:sp>
        <p:nvSpPr>
          <p:cNvPr id="7172" name="Text Box 3"/>
          <p:cNvSpPr txBox="1">
            <a:spLocks noChangeArrowheads="1"/>
          </p:cNvSpPr>
          <p:nvPr/>
        </p:nvSpPr>
        <p:spPr bwMode="auto">
          <a:xfrm>
            <a:off x="395288" y="3213100"/>
            <a:ext cx="1873250" cy="3110724"/>
          </a:xfrm>
          <a:prstGeom prst="rect">
            <a:avLst/>
          </a:prstGeom>
          <a:solidFill>
            <a:srgbClr val="26728A"/>
          </a:solidFill>
          <a:ln w="9360">
            <a:solidFill>
              <a:srgbClr val="000000"/>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9pPr>
          </a:lstStyle>
          <a:p>
            <a:pPr algn="ctr" eaLnBrk="1" hangingPunct="1">
              <a:buClrTx/>
              <a:buFontTx/>
              <a:buNone/>
            </a:pPr>
            <a:r>
              <a:rPr lang="ru-RU" sz="1400" b="1">
                <a:solidFill>
                  <a:srgbClr val="FFFFFF"/>
                </a:solidFill>
                <a:effectLst>
                  <a:outerShdw blurRad="38100" dist="38100" dir="2700000" algn="tl">
                    <a:srgbClr val="000000">
                      <a:alpha val="43137"/>
                    </a:srgbClr>
                  </a:outerShdw>
                </a:effectLst>
              </a:rPr>
              <a:t>Учебный план образовательного учреждения</a:t>
            </a:r>
          </a:p>
          <a:p>
            <a:pPr algn="ctr" eaLnBrk="1" hangingPunct="1">
              <a:buClrTx/>
              <a:buFontTx/>
              <a:buNone/>
            </a:pPr>
            <a:r>
              <a:rPr lang="ru-RU" sz="1400" b="1">
                <a:solidFill>
                  <a:srgbClr val="FFFFFF"/>
                </a:solidFill>
                <a:effectLst>
                  <a:outerShdw blurRad="38100" dist="38100" dir="2700000" algn="tl">
                    <a:srgbClr val="000000">
                      <a:alpha val="43137"/>
                    </a:srgbClr>
                  </a:outerShdw>
                </a:effectLst>
              </a:rPr>
              <a:t>Часть, формируемая участниками образовательного процесса</a:t>
            </a:r>
          </a:p>
          <a:p>
            <a:pPr algn="ctr" eaLnBrk="1" hangingPunct="1">
              <a:buClrTx/>
              <a:buFontTx/>
              <a:buNone/>
            </a:pPr>
            <a:r>
              <a:rPr lang="ru-RU" sz="1400" b="1">
                <a:solidFill>
                  <a:srgbClr val="FFFFFF"/>
                </a:solidFill>
                <a:effectLst>
                  <a:outerShdw blurRad="38100" dist="38100" dir="2700000" algn="tl">
                    <a:srgbClr val="000000">
                      <a:alpha val="43137"/>
                    </a:srgbClr>
                  </a:outerShdw>
                </a:effectLst>
              </a:rPr>
              <a:t>(секции, школьные научные общества, научные исследования и т.д.)</a:t>
            </a:r>
          </a:p>
        </p:txBody>
      </p:sp>
      <p:sp>
        <p:nvSpPr>
          <p:cNvPr id="7173" name="Text Box 4"/>
          <p:cNvSpPr txBox="1">
            <a:spLocks noChangeArrowheads="1"/>
          </p:cNvSpPr>
          <p:nvPr/>
        </p:nvSpPr>
        <p:spPr bwMode="auto">
          <a:xfrm>
            <a:off x="2700338" y="3213100"/>
            <a:ext cx="1871662" cy="3010697"/>
          </a:xfrm>
          <a:prstGeom prst="rect">
            <a:avLst/>
          </a:prstGeom>
          <a:solidFill>
            <a:srgbClr val="26728A"/>
          </a:solidFill>
          <a:ln w="9360">
            <a:solidFill>
              <a:srgbClr val="000000"/>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9pPr>
          </a:lstStyle>
          <a:p>
            <a:pPr algn="ctr" eaLnBrk="1" hangingPunct="1">
              <a:spcBef>
                <a:spcPts val="875"/>
              </a:spcBef>
              <a:buClrTx/>
              <a:buFontTx/>
              <a:buNone/>
            </a:pPr>
            <a:r>
              <a:rPr lang="ru-RU" sz="1400" b="1">
                <a:solidFill>
                  <a:srgbClr val="FFFFFF"/>
                </a:solidFill>
                <a:effectLst>
                  <a:outerShdw blurRad="38100" dist="38100" dir="2700000" algn="tl">
                    <a:srgbClr val="000000">
                      <a:alpha val="43137"/>
                    </a:srgbClr>
                  </a:outerShdw>
                </a:effectLst>
              </a:rPr>
              <a:t>Дополнительное образование образовательного учреждения</a:t>
            </a:r>
          </a:p>
          <a:p>
            <a:pPr algn="ctr" eaLnBrk="1" hangingPunct="1">
              <a:spcBef>
                <a:spcPts val="875"/>
              </a:spcBef>
              <a:buClrTx/>
              <a:buFontTx/>
              <a:buNone/>
            </a:pPr>
            <a:r>
              <a:rPr lang="ru-RU" sz="1400" b="1">
                <a:solidFill>
                  <a:srgbClr val="FFFFFF"/>
                </a:solidFill>
                <a:effectLst>
                  <a:outerShdw blurRad="38100" dist="38100" dir="2700000" algn="tl">
                    <a:srgbClr val="000000">
                      <a:alpha val="43137"/>
                    </a:srgbClr>
                  </a:outerShdw>
                </a:effectLst>
              </a:rPr>
              <a:t>Организация кружков, спортивно-оздоровительных секций, поисковых и научных исследований и т.д.)</a:t>
            </a:r>
          </a:p>
        </p:txBody>
      </p:sp>
      <p:sp>
        <p:nvSpPr>
          <p:cNvPr id="7174" name="Text Box 5"/>
          <p:cNvSpPr txBox="1">
            <a:spLocks noChangeArrowheads="1"/>
          </p:cNvSpPr>
          <p:nvPr/>
        </p:nvSpPr>
        <p:spPr bwMode="auto">
          <a:xfrm>
            <a:off x="5003800" y="3213100"/>
            <a:ext cx="1871663" cy="3541612"/>
          </a:xfrm>
          <a:prstGeom prst="rect">
            <a:avLst/>
          </a:prstGeom>
          <a:solidFill>
            <a:srgbClr val="26728A"/>
          </a:solidFill>
          <a:ln w="9360">
            <a:solidFill>
              <a:srgbClr val="000000"/>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9pPr>
          </a:lstStyle>
          <a:p>
            <a:pPr algn="ctr" eaLnBrk="1" hangingPunct="1">
              <a:spcBef>
                <a:spcPts val="875"/>
              </a:spcBef>
              <a:buClrTx/>
              <a:buFontTx/>
              <a:buNone/>
            </a:pPr>
            <a:r>
              <a:rPr lang="ru-RU" sz="1400" b="1">
                <a:solidFill>
                  <a:srgbClr val="FFFFFF"/>
                </a:solidFill>
                <a:effectLst>
                  <a:outerShdw blurRad="38100" dist="38100" dir="2700000" algn="tl">
                    <a:srgbClr val="000000">
                      <a:alpha val="43137"/>
                    </a:srgbClr>
                  </a:outerShdw>
                </a:effectLst>
              </a:rPr>
              <a:t>Дополнительное образование учреждений культуры и УДОД Организация деятельности как на базе общеобразовательных учреждений, так и на базе самих учреждений дополнительного образования детей и учреждений культуры</a:t>
            </a:r>
          </a:p>
        </p:txBody>
      </p:sp>
      <p:sp>
        <p:nvSpPr>
          <p:cNvPr id="7175" name="Text Box 6"/>
          <p:cNvSpPr txBox="1">
            <a:spLocks noChangeArrowheads="1"/>
          </p:cNvSpPr>
          <p:nvPr/>
        </p:nvSpPr>
        <p:spPr bwMode="auto">
          <a:xfrm>
            <a:off x="7380288" y="3213100"/>
            <a:ext cx="1512887" cy="2364366"/>
          </a:xfrm>
          <a:prstGeom prst="rect">
            <a:avLst/>
          </a:prstGeom>
          <a:solidFill>
            <a:srgbClr val="26728A"/>
          </a:solidFill>
          <a:ln w="9360">
            <a:solidFill>
              <a:srgbClr val="000000"/>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9pPr>
          </a:lstStyle>
          <a:p>
            <a:pPr algn="ctr" eaLnBrk="1" hangingPunct="1">
              <a:spcBef>
                <a:spcPts val="875"/>
              </a:spcBef>
              <a:buClrTx/>
              <a:buFontTx/>
              <a:buNone/>
            </a:pPr>
            <a:r>
              <a:rPr lang="ru-RU" sz="1400" b="1">
                <a:solidFill>
                  <a:srgbClr val="FFFFFF"/>
                </a:solidFill>
                <a:effectLst>
                  <a:outerShdw blurRad="38100" dist="38100" dir="2700000" algn="tl">
                    <a:srgbClr val="000000">
                      <a:alpha val="43137"/>
                    </a:srgbClr>
                  </a:outerShdw>
                </a:effectLst>
              </a:rPr>
              <a:t>Группы продленного дня</a:t>
            </a:r>
          </a:p>
          <a:p>
            <a:pPr algn="ctr" eaLnBrk="1" hangingPunct="1">
              <a:spcBef>
                <a:spcPts val="875"/>
              </a:spcBef>
              <a:buClrTx/>
              <a:buFontTx/>
              <a:buNone/>
            </a:pPr>
            <a:r>
              <a:rPr lang="ru-RU" sz="1400" b="1">
                <a:solidFill>
                  <a:srgbClr val="FFFFFF"/>
                </a:solidFill>
                <a:effectLst>
                  <a:outerShdw blurRad="38100" dist="38100" dir="2700000" algn="tl">
                    <a:srgbClr val="000000">
                      <a:alpha val="43137"/>
                    </a:srgbClr>
                  </a:outerShdw>
                </a:effectLst>
              </a:rPr>
              <a:t>Деятельность воспитателей ГПД, например, в рамках «школы полного дня»</a:t>
            </a:r>
          </a:p>
        </p:txBody>
      </p:sp>
      <p:sp>
        <p:nvSpPr>
          <p:cNvPr id="7176" name="Text Box 7"/>
          <p:cNvSpPr txBox="1">
            <a:spLocks noChangeArrowheads="1"/>
          </p:cNvSpPr>
          <p:nvPr/>
        </p:nvSpPr>
        <p:spPr bwMode="auto">
          <a:xfrm>
            <a:off x="179388" y="1412875"/>
            <a:ext cx="2663825" cy="1718035"/>
          </a:xfrm>
          <a:prstGeom prst="rect">
            <a:avLst/>
          </a:prstGeom>
          <a:solidFill>
            <a:srgbClr val="26728A"/>
          </a:solidFill>
          <a:ln w="9360">
            <a:solidFill>
              <a:srgbClr val="000000"/>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9pPr>
          </a:lstStyle>
          <a:p>
            <a:pPr algn="ctr" eaLnBrk="1" hangingPunct="1">
              <a:spcBef>
                <a:spcPts val="875"/>
              </a:spcBef>
              <a:buClrTx/>
              <a:buFontTx/>
              <a:buNone/>
            </a:pPr>
            <a:r>
              <a:rPr lang="ru-RU" sz="1400" b="1" dirty="0">
                <a:solidFill>
                  <a:srgbClr val="FFFFFF"/>
                </a:solidFill>
                <a:effectLst>
                  <a:outerShdw blurRad="38100" dist="38100" dir="2700000" algn="tl">
                    <a:srgbClr val="000000">
                      <a:alpha val="43137"/>
                    </a:srgbClr>
                  </a:outerShdw>
                </a:effectLst>
              </a:rPr>
              <a:t>Классное руководство</a:t>
            </a:r>
          </a:p>
          <a:p>
            <a:pPr algn="ctr" eaLnBrk="1" hangingPunct="1">
              <a:spcBef>
                <a:spcPts val="875"/>
              </a:spcBef>
              <a:buClrTx/>
              <a:buFontTx/>
              <a:buNone/>
            </a:pPr>
            <a:r>
              <a:rPr lang="ru-RU" sz="1400" b="1" dirty="0">
                <a:solidFill>
                  <a:srgbClr val="FFFFFF"/>
                </a:solidFill>
                <a:effectLst>
                  <a:outerShdw blurRad="38100" dist="38100" dir="2700000" algn="tl">
                    <a:srgbClr val="000000">
                      <a:alpha val="43137"/>
                    </a:srgbClr>
                  </a:outerShdw>
                </a:effectLst>
              </a:rPr>
              <a:t>Деятельность классных руководителей (экскурсии, диспуты, круглые столы, соревнования, общественно полезные практики и т.д.)</a:t>
            </a:r>
          </a:p>
        </p:txBody>
      </p:sp>
      <p:sp>
        <p:nvSpPr>
          <p:cNvPr id="7177" name="Text Box 8"/>
          <p:cNvSpPr txBox="1">
            <a:spLocks noChangeArrowheads="1"/>
          </p:cNvSpPr>
          <p:nvPr/>
        </p:nvSpPr>
        <p:spPr bwMode="auto">
          <a:xfrm>
            <a:off x="5867400" y="1484313"/>
            <a:ext cx="3025775" cy="1718035"/>
          </a:xfrm>
          <a:prstGeom prst="rect">
            <a:avLst/>
          </a:prstGeom>
          <a:solidFill>
            <a:srgbClr val="26728A"/>
          </a:solidFill>
          <a:ln w="9360">
            <a:solidFill>
              <a:srgbClr val="000000"/>
            </a:solidFill>
            <a:miter lim="800000"/>
            <a:headEnd/>
            <a:tailEnd/>
          </a:ln>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DejaVu Sans" charset="0"/>
              </a:defRPr>
            </a:lvl9pPr>
          </a:lstStyle>
          <a:p>
            <a:pPr algn="ctr" eaLnBrk="1" hangingPunct="1">
              <a:spcBef>
                <a:spcPts val="875"/>
              </a:spcBef>
              <a:buClrTx/>
              <a:buFontTx/>
              <a:buNone/>
            </a:pPr>
            <a:r>
              <a:rPr lang="ru-RU" sz="1400" b="1">
                <a:solidFill>
                  <a:srgbClr val="FFFFFF"/>
                </a:solidFill>
                <a:effectLst>
                  <a:outerShdw blurRad="38100" dist="38100" dir="2700000" algn="tl">
                    <a:srgbClr val="000000">
                      <a:alpha val="43137"/>
                    </a:srgbClr>
                  </a:outerShdw>
                </a:effectLst>
              </a:rPr>
              <a:t>Иные педагогические работники</a:t>
            </a:r>
          </a:p>
          <a:p>
            <a:pPr algn="ctr" eaLnBrk="1" hangingPunct="1">
              <a:spcBef>
                <a:spcPts val="875"/>
              </a:spcBef>
              <a:buClrTx/>
              <a:buFontTx/>
              <a:buNone/>
            </a:pPr>
            <a:r>
              <a:rPr lang="ru-RU" sz="1400" b="1">
                <a:solidFill>
                  <a:srgbClr val="FFFFFF"/>
                </a:solidFill>
                <a:effectLst>
                  <a:outerShdw blurRad="38100" dist="38100" dir="2700000" algn="tl">
                    <a:srgbClr val="000000">
                      <a:alpha val="43137"/>
                    </a:srgbClr>
                  </a:outerShdw>
                </a:effectLst>
              </a:rPr>
              <a:t>Должностные обязанности педагога-организатора, социального педагога, педагога-психолога, старшего вожатого</a:t>
            </a:r>
          </a:p>
        </p:txBody>
      </p:sp>
      <p:sp>
        <p:nvSpPr>
          <p:cNvPr id="7178" name="Line 9"/>
          <p:cNvSpPr>
            <a:spLocks noChangeShapeType="1"/>
          </p:cNvSpPr>
          <p:nvPr/>
        </p:nvSpPr>
        <p:spPr bwMode="auto">
          <a:xfrm flipH="1">
            <a:off x="2841625" y="2205038"/>
            <a:ext cx="1587500" cy="2159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b="1">
              <a:effectLst>
                <a:outerShdw blurRad="38100" dist="38100" dir="2700000" algn="tl">
                  <a:srgbClr val="000000">
                    <a:alpha val="43137"/>
                  </a:srgbClr>
                </a:outerShdw>
              </a:effectLst>
            </a:endParaRPr>
          </a:p>
        </p:txBody>
      </p:sp>
      <p:sp>
        <p:nvSpPr>
          <p:cNvPr id="7179" name="Line 10"/>
          <p:cNvSpPr>
            <a:spLocks noChangeShapeType="1"/>
          </p:cNvSpPr>
          <p:nvPr/>
        </p:nvSpPr>
        <p:spPr bwMode="auto">
          <a:xfrm>
            <a:off x="4427538" y="2205038"/>
            <a:ext cx="1512887" cy="360362"/>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b="1">
              <a:effectLst>
                <a:outerShdw blurRad="38100" dist="38100" dir="2700000" algn="tl">
                  <a:srgbClr val="000000">
                    <a:alpha val="43137"/>
                  </a:srgbClr>
                </a:outerShdw>
              </a:effectLst>
            </a:endParaRPr>
          </a:p>
        </p:txBody>
      </p:sp>
      <p:sp>
        <p:nvSpPr>
          <p:cNvPr id="7180" name="Line 11"/>
          <p:cNvSpPr>
            <a:spLocks noChangeShapeType="1"/>
          </p:cNvSpPr>
          <p:nvPr/>
        </p:nvSpPr>
        <p:spPr bwMode="auto">
          <a:xfrm flipH="1">
            <a:off x="2122488" y="2205038"/>
            <a:ext cx="2379662" cy="1008062"/>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b="1">
              <a:effectLst>
                <a:outerShdw blurRad="38100" dist="38100" dir="2700000" algn="tl">
                  <a:srgbClr val="000000">
                    <a:alpha val="43137"/>
                  </a:srgbClr>
                </a:outerShdw>
              </a:effectLst>
            </a:endParaRPr>
          </a:p>
        </p:txBody>
      </p:sp>
      <p:sp>
        <p:nvSpPr>
          <p:cNvPr id="7181" name="Line 12"/>
          <p:cNvSpPr>
            <a:spLocks noChangeShapeType="1"/>
          </p:cNvSpPr>
          <p:nvPr/>
        </p:nvSpPr>
        <p:spPr bwMode="auto">
          <a:xfrm flipH="1">
            <a:off x="3633788" y="2205038"/>
            <a:ext cx="868362" cy="1008062"/>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b="1">
              <a:effectLst>
                <a:outerShdw blurRad="38100" dist="38100" dir="2700000" algn="tl">
                  <a:srgbClr val="000000">
                    <a:alpha val="43137"/>
                  </a:srgbClr>
                </a:outerShdw>
              </a:effectLst>
            </a:endParaRPr>
          </a:p>
        </p:txBody>
      </p:sp>
      <p:sp>
        <p:nvSpPr>
          <p:cNvPr id="7182" name="Line 13"/>
          <p:cNvSpPr>
            <a:spLocks noChangeShapeType="1"/>
          </p:cNvSpPr>
          <p:nvPr/>
        </p:nvSpPr>
        <p:spPr bwMode="auto">
          <a:xfrm>
            <a:off x="4500563" y="2205038"/>
            <a:ext cx="863600" cy="10795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b="1">
              <a:effectLst>
                <a:outerShdw blurRad="38100" dist="38100" dir="2700000" algn="tl">
                  <a:srgbClr val="000000">
                    <a:alpha val="43137"/>
                  </a:srgbClr>
                </a:outerShdw>
              </a:effectLst>
            </a:endParaRPr>
          </a:p>
        </p:txBody>
      </p:sp>
      <p:sp>
        <p:nvSpPr>
          <p:cNvPr id="7183" name="Line 14"/>
          <p:cNvSpPr>
            <a:spLocks noChangeShapeType="1"/>
          </p:cNvSpPr>
          <p:nvPr/>
        </p:nvSpPr>
        <p:spPr bwMode="auto">
          <a:xfrm>
            <a:off x="4500563" y="2205038"/>
            <a:ext cx="2808287" cy="1368425"/>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6003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620680"/>
            <a:ext cx="8064896" cy="5886662"/>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8" y="3275856"/>
              <a:ext cx="5544616" cy="51200"/>
            </a:xfrm>
            <a:prstGeom prst="rect">
              <a:avLst/>
            </a:prstGeom>
            <a:noFill/>
          </p:spPr>
          <p:txBody>
            <a:bodyPr wrap="square" rtlCol="0">
              <a:spAutoFit/>
            </a:bodyPr>
            <a:lstStyle/>
            <a:p>
              <a:pPr indent="360000" algn="just"/>
              <a:endParaRPr lang="ru-RU" sz="1200" dirty="0">
                <a:latin typeface="Arial Black" pitchFamily="34" charset="0"/>
              </a:endParaRPr>
            </a:p>
          </p:txBody>
        </p:sp>
      </p:grpSp>
      <p:sp>
        <p:nvSpPr>
          <p:cNvPr id="3" name="Прямоугольник 2"/>
          <p:cNvSpPr/>
          <p:nvPr/>
        </p:nvSpPr>
        <p:spPr>
          <a:xfrm>
            <a:off x="723360" y="759178"/>
            <a:ext cx="7947673" cy="6740307"/>
          </a:xfrm>
          <a:prstGeom prst="rect">
            <a:avLst/>
          </a:prstGeom>
        </p:spPr>
        <p:txBody>
          <a:bodyPr wrap="square">
            <a:spAutoFit/>
          </a:bodyPr>
          <a:lstStyle/>
          <a:p>
            <a:r>
              <a:rPr lang="ru-RU" sz="1200" b="1" dirty="0">
                <a:effectLst>
                  <a:outerShdw blurRad="38100" dist="38100" dir="2700000" algn="tl">
                    <a:srgbClr val="000000">
                      <a:alpha val="43137"/>
                    </a:srgbClr>
                  </a:outerShdw>
                </a:effectLst>
              </a:rPr>
              <a:t>Знаете ли вы притчу о школе животных? Позвольте мне  напомнить вам её.  Давно это было.. Однажды животные решили, что должны совершить что-нибудь героическое, чтобы достойно решать проблемы "нового мира". И они организовали школу. Говорят, хорошая была школа. Помещение хорошее, учебные планы хорошие, учителя хорошие... Вот только животные учились плохо</a:t>
            </a:r>
          </a:p>
          <a:p>
            <a:r>
              <a:rPr lang="ru-RU" sz="1200" b="1" dirty="0">
                <a:effectLst>
                  <a:outerShdw blurRad="38100" dist="38100" dir="2700000" algn="tl">
                    <a:srgbClr val="000000">
                      <a:alpha val="43137"/>
                    </a:srgbClr>
                  </a:outerShdw>
                </a:effectLst>
              </a:rPr>
              <a:t>Например, утка не могла научиться лазать по деревьям.</a:t>
            </a:r>
          </a:p>
          <a:p>
            <a:pPr marL="171450" lvl="0" indent="-171450">
              <a:buFont typeface="Arial" pitchFamily="34" charset="0"/>
              <a:buChar char="•"/>
            </a:pPr>
            <a:r>
              <a:rPr lang="ru-RU" sz="1200" b="1" dirty="0">
                <a:effectLst>
                  <a:outerShdw blurRad="38100" dist="38100" dir="2700000" algn="tl">
                    <a:srgbClr val="000000">
                      <a:alpha val="43137"/>
                    </a:srgbClr>
                  </a:outerShdw>
                </a:effectLst>
              </a:rPr>
              <a:t>Я хочу плавать! - крякала она.</a:t>
            </a:r>
          </a:p>
          <a:p>
            <a:pPr marL="171450" lvl="0" indent="-171450">
              <a:buFont typeface="Arial" pitchFamily="34" charset="0"/>
              <a:buChar char="•"/>
            </a:pPr>
            <a:r>
              <a:rPr lang="ru-RU" sz="1200" b="1" dirty="0">
                <a:effectLst>
                  <a:outerShdw blurRad="38100" dist="38100" dir="2700000" algn="tl">
                    <a:srgbClr val="000000">
                      <a:alpha val="43137"/>
                    </a:srgbClr>
                  </a:outerShdw>
                </a:effectLst>
              </a:rPr>
              <a:t>Научись сначала по деревьям лазать! - говорили ей учителя и ставили по этому предмету двойки.</a:t>
            </a:r>
          </a:p>
          <a:p>
            <a:r>
              <a:rPr lang="ru-RU" sz="1200" b="1" dirty="0">
                <a:effectLst>
                  <a:outerShdw blurRad="38100" dist="38100" dir="2700000" algn="tl">
                    <a:srgbClr val="000000">
                      <a:alpha val="43137"/>
                    </a:srgbClr>
                  </a:outerShdw>
                </a:effectLst>
              </a:rPr>
              <a:t>С обезьяной все было наоборот: она любила лазать по деревьям, но ее обучали плаванию.</a:t>
            </a:r>
          </a:p>
          <a:p>
            <a:pPr marL="171450" lvl="0" indent="-171450">
              <a:buFont typeface="Arial" pitchFamily="34" charset="0"/>
              <a:buChar char="•"/>
            </a:pPr>
            <a:r>
              <a:rPr lang="ru-RU" sz="1200" b="1" dirty="0">
                <a:effectLst>
                  <a:outerShdw blurRad="38100" dist="38100" dir="2700000" algn="tl">
                    <a:srgbClr val="000000">
                      <a:alpha val="43137"/>
                    </a:srgbClr>
                  </a:outerShdw>
                </a:effectLst>
              </a:rPr>
              <a:t>Я лучше буду лазать по деревьям, - просила она.</a:t>
            </a:r>
          </a:p>
          <a:p>
            <a:pPr marL="171450" lvl="0" indent="-171450">
              <a:buFont typeface="Arial" pitchFamily="34" charset="0"/>
              <a:buChar char="•"/>
            </a:pPr>
            <a:r>
              <a:rPr lang="ru-RU" sz="1200" b="1" dirty="0">
                <a:effectLst>
                  <a:outerShdw blurRad="38100" dist="38100" dir="2700000" algn="tl">
                    <a:srgbClr val="000000">
                      <a:alpha val="43137"/>
                    </a:srgbClr>
                  </a:outerShdw>
                </a:effectLst>
              </a:rPr>
              <a:t>Научись сначала плавать! - настаивали учителя. Лягушки прекрасно умели нырять. Но их учили летать. И ставили им единицы за плохие способности. Воробьи прекрасно умели летать. Но их обучали нырянию. Они захлебывались под водой, а потом тоже получали плохие отметки за плохие способности. Но хуже всего пришлось бедным черепахам. После многочисленных попыток тестирования их способностей у них признали задержку в умственном развитии. Их учили в специальном классе в норе суслика. Были ли животные на самом деле неспособными?</a:t>
            </a:r>
          </a:p>
          <a:p>
            <a:r>
              <a:rPr lang="ru-RU" sz="1200" b="1" dirty="0">
                <a:effectLst>
                  <a:outerShdw blurRad="38100" dist="38100" dir="2700000" algn="tl">
                    <a:srgbClr val="000000">
                      <a:alpha val="43137"/>
                    </a:srgbClr>
                  </a:outerShdw>
                </a:effectLst>
              </a:rPr>
              <a:t>Есть ли у этой басни мораль? Мораль очевидна — перестать выстраивать образовательную стратегию в расчете на всех детей. При разработке стандартов всерьез реализовать идею вариативного образования, при котором мы будем продолжать обучать и развивать всех детей без исключения, не питая иллюзий насчет равных возможностей освоения учебного материала в полном </a:t>
            </a:r>
            <a:r>
              <a:rPr lang="ru-RU" sz="1200" b="1" dirty="0" smtClean="0">
                <a:effectLst>
                  <a:outerShdw blurRad="38100" dist="38100" dir="2700000" algn="tl">
                    <a:srgbClr val="000000">
                      <a:alpha val="43137"/>
                    </a:srgbClr>
                  </a:outerShdw>
                </a:effectLst>
              </a:rPr>
              <a:t>объеме</a:t>
            </a:r>
          </a:p>
          <a:p>
            <a:r>
              <a:rPr lang="ru-RU" sz="1200" b="1" dirty="0">
                <a:effectLst>
                  <a:outerShdw blurRad="38100" dist="38100" dir="2700000" algn="tl">
                    <a:srgbClr val="000000">
                      <a:alpha val="43137"/>
                    </a:srgbClr>
                  </a:outerShdw>
                </a:effectLst>
              </a:rPr>
              <a:t>Такая возможность предоставляется Федеральным государственным  образовательным стандартом нового поколения. </a:t>
            </a:r>
          </a:p>
          <a:p>
            <a:r>
              <a:rPr lang="ru-RU" sz="1200" b="1" dirty="0">
                <a:effectLst>
                  <a:outerShdw blurRad="38100" dist="38100" dir="2700000" algn="tl">
                    <a:srgbClr val="000000">
                      <a:alpha val="43137"/>
                    </a:srgbClr>
                  </a:outerShdw>
                </a:effectLst>
              </a:rPr>
              <a:t>Школа после уроков – это мир творчества, проявления и раскрытия каждым ребенком своих интересов, своих увлечений, своего «я». Ведь главное, что здесь ребенок делает выбор, свободно проявляет свою волю, раскрывается как личность. Важно заинтересовать ребенка занятиями после уроков, чтобы школа стала для него вторым домом, что даст возможность превратить внеурочную деятельность в полноценное пространство воспитания и образования.</a:t>
            </a:r>
          </a:p>
          <a:p>
            <a:r>
              <a:rPr lang="ru-RU" sz="1200" b="1" dirty="0">
                <a:effectLst>
                  <a:outerShdw blurRad="38100" dist="38100" dir="2700000" algn="tl">
                    <a:srgbClr val="000000">
                      <a:alpha val="43137"/>
                    </a:srgbClr>
                  </a:outerShdw>
                </a:effectLst>
              </a:rPr>
              <a:t>Сегодня  для образовательного учреждения на первое место выходит вопрос организации внеурочной деятельности. Именно сейчас обучающиеся  должны быть вовлечены в исследовательские проекты, творческие занятия, спортивные мероприятия, в ходе которых они научатся изобретать, понимать и осваивать  новое, быть открытыми и способными выражать собственные мысли, уметь принимать решения и помогать друг другу, формулировать интересы и осознавать возможности.</a:t>
            </a:r>
          </a:p>
          <a:p>
            <a:endParaRPr lang="ru-RU" sz="1200" b="1" dirty="0">
              <a:effectLst>
                <a:outerShdw blurRad="38100" dist="38100" dir="2700000" algn="tl">
                  <a:srgbClr val="000000">
                    <a:alpha val="43137"/>
                  </a:srgbClr>
                </a:outerShdw>
              </a:effectLst>
            </a:endParaRPr>
          </a:p>
          <a:p>
            <a:r>
              <a:rPr lang="ru-RU" sz="1200" b="1" dirty="0">
                <a:effectLst>
                  <a:outerShdw blurRad="38100" dist="38100" dir="2700000" algn="tl">
                    <a:srgbClr val="000000">
                      <a:alpha val="43137"/>
                    </a:srgbClr>
                  </a:outerShdw>
                </a:effectLst>
              </a:rPr>
              <a:t> </a:t>
            </a:r>
          </a:p>
        </p:txBody>
      </p:sp>
      <p:sp>
        <p:nvSpPr>
          <p:cNvPr id="8" name="Rectangle 4"/>
          <p:cNvSpPr txBox="1">
            <a:spLocks noChangeArrowheads="1"/>
          </p:cNvSpPr>
          <p:nvPr/>
        </p:nvSpPr>
        <p:spPr bwMode="auto">
          <a:xfrm>
            <a:off x="872811" y="157375"/>
            <a:ext cx="7739611" cy="554072"/>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2400" dirty="0" smtClean="0">
                <a:effectLst>
                  <a:outerShdw blurRad="38100" dist="38100" dir="2700000" algn="tl">
                    <a:srgbClr val="000000">
                      <a:alpha val="43137"/>
                    </a:srgbClr>
                  </a:outerShdw>
                </a:effectLst>
              </a:rPr>
              <a:t>В за</a:t>
            </a:r>
            <a:r>
              <a:rPr lang="ru-RU" sz="2400" dirty="0" smtClean="0">
                <a:solidFill>
                  <a:schemeClr val="folHlink"/>
                </a:solidFill>
                <a:effectLst>
                  <a:outerShdw blurRad="38100" dist="38100" dir="2700000" algn="tl">
                    <a:srgbClr val="000000">
                      <a:alpha val="43137"/>
                    </a:srgbClr>
                  </a:outerShdw>
                </a:effectLst>
              </a:rPr>
              <a:t>ключен</a:t>
            </a:r>
            <a:r>
              <a:rPr lang="ru-RU" sz="2400" dirty="0" smtClean="0">
                <a:solidFill>
                  <a:srgbClr val="FF0000"/>
                </a:solidFill>
                <a:effectLst>
                  <a:outerShdw blurRad="38100" dist="38100" dir="2700000" algn="tl">
                    <a:srgbClr val="000000">
                      <a:alpha val="43137"/>
                    </a:srgbClr>
                  </a:outerShdw>
                </a:effectLst>
              </a:rPr>
              <a:t>ии</a:t>
            </a:r>
            <a:r>
              <a:rPr lang="ru-RU" sz="2400" dirty="0" smtClean="0">
                <a:solidFill>
                  <a:srgbClr val="C00000"/>
                </a:solidFill>
                <a:effectLst>
                  <a:outerShdw blurRad="38100" dist="38100" dir="2700000" algn="tl">
                    <a:srgbClr val="000000">
                      <a:alpha val="43137"/>
                    </a:srgbClr>
                  </a:outerShdw>
                </a:effectLst>
              </a:rPr>
              <a:t>.</a:t>
            </a:r>
            <a:endParaRPr lang="en-US" sz="2400" dirty="0">
              <a:solidFill>
                <a:schemeClr val="folHlink"/>
              </a:solidFill>
            </a:endParaRPr>
          </a:p>
        </p:txBody>
      </p:sp>
      <p:sp>
        <p:nvSpPr>
          <p:cNvPr id="10" name="Прямоугольник 9"/>
          <p:cNvSpPr/>
          <p:nvPr/>
        </p:nvSpPr>
        <p:spPr>
          <a:xfrm>
            <a:off x="-828600" y="-4851920"/>
            <a:ext cx="7947673" cy="2308324"/>
          </a:xfrm>
          <a:prstGeom prst="rect">
            <a:avLst/>
          </a:prstGeom>
        </p:spPr>
        <p:txBody>
          <a:bodyPr wrap="square">
            <a:spAutoFit/>
          </a:bodyPr>
          <a:lstStyle/>
          <a:p>
            <a:r>
              <a:rPr lang="ru-RU" sz="1200" dirty="0" smtClean="0"/>
              <a:t>Такая </a:t>
            </a:r>
            <a:r>
              <a:rPr lang="ru-RU" sz="1200" dirty="0"/>
              <a:t>возможность предоставляется Федеральным государственным  образовательным стандартом нового поколения. </a:t>
            </a:r>
          </a:p>
          <a:p>
            <a:r>
              <a:rPr lang="ru-RU" sz="1200" dirty="0"/>
              <a:t>Школа после уроков – это мир творчества, проявления и раскрытия каждым ребенком своих интересов, своих увлечений, своего «я». Ведь главное, что здесь ребенок делает выбор, свободно проявляет свою волю, раскрывается как личность. Важно заинтересовать ребенка занятиями после уроков, чтобы школа стала для него вторым домом, что даст возможность превратить внеурочную деятельность в полноценное пространство воспитания и образования.</a:t>
            </a:r>
          </a:p>
          <a:p>
            <a:r>
              <a:rPr lang="ru-RU" sz="1200" dirty="0"/>
              <a:t>Сегодня  для образовательного учреждения на первое место выходит вопрос организации внеурочной деятельности. Именно сейчас обучающиеся  должны быть вовлечены в исследовательские проекты, творческие занятия, спортивные мероприятия, в ходе которых они научатся изобретать, понимать и осваивать  новое, быть открытыми и способными выражать собственные мысли, уметь принимать решения и помогать друг другу, формулировать интересы и осознавать возможности.</a:t>
            </a:r>
          </a:p>
        </p:txBody>
      </p:sp>
    </p:spTree>
    <p:extLst>
      <p:ext uri="{BB962C8B-B14F-4D97-AF65-F5344CB8AC3E}">
        <p14:creationId xmlns:p14="http://schemas.microsoft.com/office/powerpoint/2010/main" val="3922484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ctrTitle"/>
          </p:nvPr>
        </p:nvSpPr>
        <p:spPr>
          <a:xfrm>
            <a:off x="622250" y="1467817"/>
            <a:ext cx="6934200" cy="3987477"/>
          </a:xfrm>
        </p:spPr>
        <p:txBody>
          <a:bodyPr/>
          <a:lstStyle/>
          <a:p>
            <a:pPr algn="l" eaLnBrk="1" hangingPunct="1"/>
            <a:r>
              <a:rPr lang="et-EE" dirty="0" smtClean="0"/>
              <a:t>Спасибо за </a:t>
            </a:r>
            <a:r>
              <a:rPr lang="et-EE" dirty="0" smtClean="0"/>
              <a:t>внимание</a:t>
            </a:r>
            <a:r>
              <a:rPr lang="ru-RU" dirty="0" smtClean="0"/>
              <a:t/>
            </a:r>
            <a:br>
              <a:rPr lang="ru-RU" dirty="0" smtClean="0"/>
            </a:br>
            <a:r>
              <a:rPr lang="ru-RU" dirty="0" smtClean="0"/>
              <a:t/>
            </a:r>
            <a:br>
              <a:rPr lang="ru-RU" dirty="0" smtClean="0"/>
            </a:br>
            <a:r>
              <a:rPr lang="ru-RU" dirty="0"/>
              <a:t/>
            </a:r>
            <a:br>
              <a:rPr lang="ru-RU" dirty="0"/>
            </a:br>
            <a:r>
              <a:rPr lang="ru-RU" dirty="0"/>
              <a:t/>
            </a:r>
            <a:br>
              <a:rPr lang="ru-RU" dirty="0"/>
            </a:br>
            <a:r>
              <a:rPr lang="ru-RU" dirty="0" smtClean="0"/>
              <a:t/>
            </a:r>
            <a:br>
              <a:rPr lang="ru-RU" dirty="0" smtClean="0"/>
            </a:br>
            <a:r>
              <a:rPr lang="ru-RU" sz="1400" dirty="0" smtClean="0"/>
              <a:t>Презентацию подготовила </a:t>
            </a:r>
            <a:br>
              <a:rPr lang="ru-RU" sz="1400" dirty="0" smtClean="0"/>
            </a:br>
            <a:r>
              <a:rPr lang="ru-RU" sz="1400" dirty="0" smtClean="0"/>
              <a:t>учитель начальных классов </a:t>
            </a:r>
            <a:r>
              <a:rPr lang="ru-RU" sz="1400" dirty="0" err="1" smtClean="0"/>
              <a:t>Карназина</a:t>
            </a:r>
            <a:r>
              <a:rPr lang="ru-RU" sz="1400" dirty="0" smtClean="0"/>
              <a:t> И. В.</a:t>
            </a:r>
            <a:endParaRPr lang="en-US" dirty="0" smtClean="0"/>
          </a:p>
        </p:txBody>
      </p:sp>
      <p:pic>
        <p:nvPicPr>
          <p:cNvPr id="2052" name="Picture 4" descr="D:\ИРИНА\Мои рисунки\Картинки разные\анимация\Cveti1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437112"/>
            <a:ext cx="2674366" cy="26743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5" name="Picture 7" descr="D:\ИРИНА\Мои рисунки\Картинки разные\анимация\Cveti10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9979" y="1632731"/>
            <a:ext cx="1666875"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ИРИНА\Мои рисунки\Картинки разные\анимация\Cveti107.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1157" y="1538706"/>
            <a:ext cx="1666875"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ИРИНА\Мои рисунки\Картинки разные\анимация\Разделители\)_.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849" y="2344032"/>
            <a:ext cx="3497130" cy="222938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D:\ИРИНА\Мои рисунки\Картинки разные\анимация\Книги\35.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71724" y="3284672"/>
            <a:ext cx="138112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209297"/>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ctrTitle"/>
          </p:nvPr>
        </p:nvSpPr>
        <p:spPr>
          <a:xfrm>
            <a:off x="1475656" y="208592"/>
            <a:ext cx="7502819" cy="554072"/>
          </a:xfrm>
        </p:spPr>
        <p:txBody>
          <a:bodyPr/>
          <a:lstStyle/>
          <a:p>
            <a:pPr algn="ctr"/>
            <a:r>
              <a:rPr lang="ru-RU" sz="2400" dirty="0">
                <a:effectLst>
                  <a:outerShdw blurRad="38100" dist="38100" dir="2700000" algn="tl">
                    <a:srgbClr val="000000">
                      <a:alpha val="43137"/>
                    </a:srgbClr>
                  </a:outerShdw>
                </a:effectLst>
              </a:rPr>
              <a:t>Государственный </a:t>
            </a:r>
            <a:r>
              <a:rPr lang="ru-RU" sz="2400" dirty="0">
                <a:solidFill>
                  <a:schemeClr val="folHlink"/>
                </a:solidFill>
                <a:effectLst>
                  <a:outerShdw blurRad="38100" dist="38100" dir="2700000" algn="tl">
                    <a:srgbClr val="000000">
                      <a:alpha val="43137"/>
                    </a:srgbClr>
                  </a:outerShdw>
                </a:effectLst>
              </a:rPr>
              <a:t>стандарт </a:t>
            </a:r>
            <a:r>
              <a:rPr lang="ru-RU" sz="2400" dirty="0">
                <a:solidFill>
                  <a:srgbClr val="C00000"/>
                </a:solidFill>
                <a:effectLst>
                  <a:outerShdw blurRad="38100" dist="38100" dir="2700000" algn="tl">
                    <a:srgbClr val="000000">
                      <a:alpha val="43137"/>
                    </a:srgbClr>
                  </a:outerShdw>
                </a:effectLst>
              </a:rPr>
              <a:t>образования</a:t>
            </a:r>
            <a:r>
              <a:rPr lang="ru-RU" sz="2400" dirty="0">
                <a:solidFill>
                  <a:schemeClr val="folHlink"/>
                </a:solidFill>
                <a:effectLst>
                  <a:outerShdw blurRad="38100" dist="38100" dir="2700000" algn="tl">
                    <a:srgbClr val="000000">
                      <a:alpha val="43137"/>
                    </a:srgbClr>
                  </a:outerShdw>
                </a:effectLst>
              </a:rPr>
              <a:t>.</a:t>
            </a:r>
            <a:br>
              <a:rPr lang="ru-RU" sz="2400" dirty="0">
                <a:solidFill>
                  <a:schemeClr val="folHlink"/>
                </a:solidFill>
                <a:effectLst>
                  <a:outerShdw blurRad="38100" dist="38100" dir="2700000" algn="tl">
                    <a:srgbClr val="000000">
                      <a:alpha val="43137"/>
                    </a:srgbClr>
                  </a:outerShdw>
                </a:effectLst>
              </a:rPr>
            </a:br>
            <a:r>
              <a:rPr lang="ru-RU" sz="2400" dirty="0">
                <a:solidFill>
                  <a:schemeClr val="folHlink"/>
                </a:solidFill>
                <a:effectLst>
                  <a:outerShdw blurRad="38100" dist="38100" dir="2700000" algn="tl">
                    <a:srgbClr val="000000">
                      <a:alpha val="43137"/>
                    </a:srgbClr>
                  </a:outerShdw>
                </a:effectLst>
              </a:rPr>
              <a:t> </a:t>
            </a:r>
            <a:endParaRPr lang="en-US" sz="2400" dirty="0">
              <a:solidFill>
                <a:schemeClr val="folHlink"/>
              </a:solidFill>
            </a:endParaRPr>
          </a:p>
        </p:txBody>
      </p:sp>
      <p:grpSp>
        <p:nvGrpSpPr>
          <p:cNvPr id="7" name="Группа 6"/>
          <p:cNvGrpSpPr/>
          <p:nvPr/>
        </p:nvGrpSpPr>
        <p:grpSpPr>
          <a:xfrm>
            <a:off x="664749" y="260647"/>
            <a:ext cx="8064896" cy="6586416"/>
            <a:chOff x="404664" y="3211663"/>
            <a:chExt cx="6048672" cy="1174337"/>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7" y="3211663"/>
              <a:ext cx="5544616" cy="1174337"/>
            </a:xfrm>
            <a:prstGeom prst="rect">
              <a:avLst/>
            </a:prstGeom>
            <a:noFill/>
          </p:spPr>
          <p:txBody>
            <a:bodyPr wrap="square" rtlCol="0">
              <a:spAutoFit/>
            </a:bodyPr>
            <a:lstStyle/>
            <a:p>
              <a:pPr indent="360000" algn="just"/>
              <a:endParaRPr lang="ru-RU" sz="1200" dirty="0">
                <a:effectLst>
                  <a:outerShdw blurRad="38100" dist="38100" dir="2700000" algn="tl">
                    <a:srgbClr val="000000">
                      <a:alpha val="43137"/>
                    </a:srgbClr>
                  </a:outerShdw>
                </a:effectLst>
                <a:latin typeface="Arial Black" pitchFamily="34" charset="0"/>
              </a:endParaRPr>
            </a:p>
            <a:p>
              <a:pPr indent="360000" algn="just"/>
              <a:endParaRPr lang="ru-RU" sz="1600" dirty="0">
                <a:effectLst>
                  <a:outerShdw blurRad="38100" dist="38100" dir="2700000" algn="tl">
                    <a:srgbClr val="000000">
                      <a:alpha val="43137"/>
                    </a:srgbClr>
                  </a:outerShdw>
                </a:effectLst>
                <a:latin typeface="Arial Black" pitchFamily="34" charset="0"/>
              </a:endParaRPr>
            </a:p>
            <a:p>
              <a:pPr indent="360000" algn="just"/>
              <a:r>
                <a:rPr lang="ru-RU" sz="1600" dirty="0">
                  <a:effectLst>
                    <a:outerShdw blurRad="38100" dist="38100" dir="2700000" algn="tl">
                      <a:srgbClr val="000000">
                        <a:alpha val="43137"/>
                      </a:srgbClr>
                    </a:outerShdw>
                  </a:effectLst>
                  <a:latin typeface="Arial Black" pitchFamily="34" charset="0"/>
                </a:rPr>
                <a:t>Государственный стандарт образования – это нормы и требования, определяющие обязательный минимум содержания образовательных программ, максимальный объём учебной нагрузки, уровень подготовки выпускников, а также основные требования к обеспечению процесса </a:t>
              </a:r>
              <a:r>
                <a:rPr lang="ru-RU" sz="1600" dirty="0" smtClean="0">
                  <a:effectLst>
                    <a:outerShdw blurRad="38100" dist="38100" dir="2700000" algn="tl">
                      <a:srgbClr val="000000">
                        <a:alpha val="43137"/>
                      </a:srgbClr>
                    </a:outerShdw>
                  </a:effectLst>
                  <a:latin typeface="Arial Black" pitchFamily="34" charset="0"/>
                </a:rPr>
                <a:t>образования.</a:t>
              </a:r>
              <a:endParaRPr lang="ru-RU" sz="1600" dirty="0">
                <a:effectLst>
                  <a:outerShdw blurRad="38100" dist="38100" dir="2700000" algn="tl">
                    <a:srgbClr val="000000">
                      <a:alpha val="43137"/>
                    </a:srgbClr>
                  </a:outerShdw>
                </a:effectLst>
                <a:latin typeface="Arial Black" pitchFamily="34" charset="0"/>
              </a:endParaRPr>
            </a:p>
            <a:p>
              <a:pPr indent="360000" algn="just"/>
              <a:r>
                <a:rPr lang="ru-RU" sz="1600" dirty="0">
                  <a:effectLst>
                    <a:outerShdw blurRad="38100" dist="38100" dir="2700000" algn="tl">
                      <a:srgbClr val="000000">
                        <a:alpha val="43137"/>
                      </a:srgbClr>
                    </a:outerShdw>
                  </a:effectLst>
                  <a:latin typeface="Arial Black" pitchFamily="34" charset="0"/>
                </a:rPr>
                <a:t>Актуальным вопросом сегодня является то, каким должен быть урок в современных условиях. В.А. Сухомлинский связывал урок с педагогической культурой учителя</a:t>
              </a:r>
              <a:r>
                <a:rPr lang="ru-RU" sz="1600" dirty="0" smtClean="0">
                  <a:effectLst>
                    <a:outerShdw blurRad="38100" dist="38100" dir="2700000" algn="tl">
                      <a:srgbClr val="000000">
                        <a:alpha val="43137"/>
                      </a:srgbClr>
                    </a:outerShdw>
                  </a:effectLst>
                  <a:latin typeface="Arial Black" pitchFamily="34" charset="0"/>
                </a:rPr>
                <a:t>:</a:t>
              </a:r>
            </a:p>
            <a:p>
              <a:pPr lvl="2" indent="360000" algn="r"/>
              <a:r>
                <a:rPr lang="ru-RU" dirty="0" smtClean="0">
                  <a:solidFill>
                    <a:srgbClr val="C00000"/>
                  </a:solidFill>
                  <a:effectLst>
                    <a:outerShdw blurRad="38100" dist="38100" dir="2700000" algn="tl">
                      <a:srgbClr val="000000">
                        <a:alpha val="43137"/>
                      </a:srgbClr>
                    </a:outerShdw>
                  </a:effectLst>
                  <a:latin typeface="Arial Black" pitchFamily="34" charset="0"/>
                </a:rPr>
                <a:t>“</a:t>
              </a:r>
              <a:r>
                <a:rPr lang="ru-RU" dirty="0">
                  <a:solidFill>
                    <a:srgbClr val="C00000"/>
                  </a:solidFill>
                  <a:effectLst>
                    <a:outerShdw blurRad="38100" dist="38100" dir="2700000" algn="tl">
                      <a:srgbClr val="000000">
                        <a:alpha val="43137"/>
                      </a:srgbClr>
                    </a:outerShdw>
                  </a:effectLst>
                  <a:latin typeface="Arial Black" pitchFamily="34" charset="0"/>
                </a:rPr>
                <a:t>Урок – это зеркало общей и</a:t>
              </a:r>
            </a:p>
            <a:p>
              <a:pPr lvl="2" indent="360000" algn="r"/>
              <a:r>
                <a:rPr lang="ru-RU" dirty="0">
                  <a:solidFill>
                    <a:srgbClr val="C00000"/>
                  </a:solidFill>
                  <a:effectLst>
                    <a:outerShdw blurRad="38100" dist="38100" dir="2700000" algn="tl">
                      <a:srgbClr val="000000">
                        <a:alpha val="43137"/>
                      </a:srgbClr>
                    </a:outerShdw>
                  </a:effectLst>
                  <a:latin typeface="Arial Black" pitchFamily="34" charset="0"/>
                </a:rPr>
                <a:t>педагогической культуры учителя,</a:t>
              </a:r>
            </a:p>
            <a:p>
              <a:pPr lvl="2" indent="360000" algn="r"/>
              <a:r>
                <a:rPr lang="ru-RU" dirty="0">
                  <a:solidFill>
                    <a:srgbClr val="C00000"/>
                  </a:solidFill>
                  <a:effectLst>
                    <a:outerShdw blurRad="38100" dist="38100" dir="2700000" algn="tl">
                      <a:srgbClr val="000000">
                        <a:alpha val="43137"/>
                      </a:srgbClr>
                    </a:outerShdw>
                  </a:effectLst>
                  <a:latin typeface="Arial Black" pitchFamily="34" charset="0"/>
                </a:rPr>
                <a:t>мерило его интеллектуального богатства,</a:t>
              </a:r>
            </a:p>
            <a:p>
              <a:pPr lvl="2" indent="360000" algn="r"/>
              <a:r>
                <a:rPr lang="ru-RU" dirty="0">
                  <a:solidFill>
                    <a:srgbClr val="C00000"/>
                  </a:solidFill>
                  <a:effectLst>
                    <a:outerShdw blurRad="38100" dist="38100" dir="2700000" algn="tl">
                      <a:srgbClr val="000000">
                        <a:alpha val="43137"/>
                      </a:srgbClr>
                    </a:outerShdw>
                  </a:effectLst>
                  <a:latin typeface="Arial Black" pitchFamily="34" charset="0"/>
                </a:rPr>
                <a:t>показатель его кругозора, эрудиции</a:t>
              </a:r>
              <a:r>
                <a:rPr lang="ru-RU" dirty="0" smtClean="0">
                  <a:solidFill>
                    <a:srgbClr val="C00000"/>
                  </a:solidFill>
                  <a:effectLst>
                    <a:outerShdw blurRad="38100" dist="38100" dir="2700000" algn="tl">
                      <a:srgbClr val="000000">
                        <a:alpha val="43137"/>
                      </a:srgbClr>
                    </a:outerShdw>
                  </a:effectLst>
                  <a:latin typeface="Arial Black" pitchFamily="34" charset="0"/>
                </a:rPr>
                <a:t>”.</a:t>
              </a:r>
              <a:r>
                <a:rPr lang="ru-RU" dirty="0">
                  <a:effectLst>
                    <a:outerShdw blurRad="38100" dist="38100" dir="2700000" algn="tl">
                      <a:srgbClr val="000000">
                        <a:alpha val="43137"/>
                      </a:srgbClr>
                    </a:outerShdw>
                  </a:effectLst>
                  <a:latin typeface="Arial Black" pitchFamily="34" charset="0"/>
                </a:rPr>
                <a:t> </a:t>
              </a:r>
              <a:endParaRPr lang="ru-RU" dirty="0" smtClean="0">
                <a:effectLst>
                  <a:outerShdw blurRad="38100" dist="38100" dir="2700000" algn="tl">
                    <a:srgbClr val="000000">
                      <a:alpha val="43137"/>
                    </a:srgbClr>
                  </a:outerShdw>
                </a:effectLst>
                <a:latin typeface="Arial Black" pitchFamily="34" charset="0"/>
              </a:endParaRPr>
            </a:p>
            <a:p>
              <a:pPr indent="360000" algn="just"/>
              <a:r>
                <a:rPr lang="ru-RU" sz="1600" dirty="0" smtClean="0">
                  <a:effectLst>
                    <a:outerShdw blurRad="38100" dist="38100" dir="2700000" algn="tl">
                      <a:srgbClr val="000000">
                        <a:alpha val="43137"/>
                      </a:srgbClr>
                    </a:outerShdw>
                  </a:effectLst>
                  <a:latin typeface="Arial Black" pitchFamily="34" charset="0"/>
                </a:rPr>
                <a:t>Любой </a:t>
              </a:r>
              <a:r>
                <a:rPr lang="ru-RU" sz="1600" dirty="0">
                  <a:effectLst>
                    <a:outerShdw blurRad="38100" dist="38100" dir="2700000" algn="tl">
                      <a:srgbClr val="000000">
                        <a:alpha val="43137"/>
                      </a:srgbClr>
                    </a:outerShdw>
                  </a:effectLst>
                  <a:latin typeface="Arial Black" pitchFamily="34" charset="0"/>
                </a:rPr>
                <a:t>урок – имеет огромный потенциал для решения задач, поставленных обществом. Но решаются эти задачи зачастую теми средствами, которые не могут привести к ожидаемому положительному результату. Как для учеников, так и для Учителя, урок интересен тогда, когда он современен в самом широком понимании этого слова. Современный, – это и совершенно новый, и не теряющий связи с прошлым, одним словом – </a:t>
              </a:r>
              <a:r>
                <a:rPr lang="ru-RU" sz="1600" dirty="0" smtClean="0">
                  <a:effectLst>
                    <a:outerShdw blurRad="38100" dist="38100" dir="2700000" algn="tl">
                      <a:srgbClr val="000000">
                        <a:alpha val="43137"/>
                      </a:srgbClr>
                    </a:outerShdw>
                  </a:effectLst>
                  <a:latin typeface="Arial Black" pitchFamily="34" charset="0"/>
                </a:rPr>
                <a:t>актуальный, </a:t>
              </a:r>
              <a:r>
                <a:rPr lang="ru-RU" sz="1600" dirty="0">
                  <a:effectLst>
                    <a:outerShdw blurRad="38100" dist="38100" dir="2700000" algn="tl">
                      <a:srgbClr val="000000">
                        <a:alpha val="43137"/>
                      </a:srgbClr>
                    </a:outerShdw>
                  </a:effectLst>
                  <a:latin typeface="Arial Black" pitchFamily="34" charset="0"/>
                </a:rPr>
                <a:t>действенный, </a:t>
              </a:r>
              <a:r>
                <a:rPr lang="ru-RU" sz="1600" dirty="0" smtClean="0">
                  <a:effectLst>
                    <a:outerShdw blurRad="38100" dist="38100" dir="2700000" algn="tl">
                      <a:srgbClr val="000000">
                        <a:alpha val="43137"/>
                      </a:srgbClr>
                    </a:outerShdw>
                  </a:effectLst>
                  <a:latin typeface="Arial Black" pitchFamily="34" charset="0"/>
                </a:rPr>
                <a:t>имеющий </a:t>
              </a:r>
              <a:r>
                <a:rPr lang="ru-RU" sz="1600" dirty="0">
                  <a:effectLst>
                    <a:outerShdw blurRad="38100" dist="38100" dir="2700000" algn="tl">
                      <a:srgbClr val="000000">
                        <a:alpha val="43137"/>
                      </a:srgbClr>
                    </a:outerShdw>
                  </a:effectLst>
                  <a:latin typeface="Arial Black" pitchFamily="34" charset="0"/>
                </a:rPr>
                <a:t>непосредственное отношение к интересам сегодня живущего </a:t>
              </a:r>
              <a:r>
                <a:rPr lang="ru-RU" sz="1600" dirty="0" smtClean="0">
                  <a:effectLst>
                    <a:outerShdw blurRad="38100" dist="38100" dir="2700000" algn="tl">
                      <a:srgbClr val="000000">
                        <a:alpha val="43137"/>
                      </a:srgbClr>
                    </a:outerShdw>
                  </a:effectLst>
                  <a:latin typeface="Arial Black" pitchFamily="34" charset="0"/>
                </a:rPr>
                <a:t>человека.</a:t>
              </a:r>
              <a:endParaRPr lang="ru-RU" sz="1600" dirty="0">
                <a:effectLst>
                  <a:outerShdw blurRad="38100" dist="38100" dir="2700000" algn="tl">
                    <a:srgbClr val="000000">
                      <a:alpha val="43137"/>
                    </a:srgbClr>
                  </a:outerShdw>
                </a:effectLst>
                <a:latin typeface="Arial Black" pitchFamily="34" charset="0"/>
              </a:endParaRPr>
            </a:p>
            <a:p>
              <a:pPr lvl="2" indent="360000" algn="just"/>
              <a:endParaRPr lang="ru-RU" dirty="0">
                <a:solidFill>
                  <a:srgbClr val="C00000"/>
                </a:solidFill>
                <a:effectLst>
                  <a:outerShdw blurRad="38100" dist="38100" dir="2700000" algn="tl">
                    <a:srgbClr val="000000">
                      <a:alpha val="43137"/>
                    </a:srgbClr>
                  </a:outerShdw>
                </a:effectLst>
                <a:latin typeface="Arial Black" pitchFamily="34" charset="0"/>
              </a:endParaRPr>
            </a:p>
          </p:txBody>
        </p:sp>
      </p:grpSp>
      <p:sp>
        <p:nvSpPr>
          <p:cNvPr id="8" name="Овал 7"/>
          <p:cNvSpPr/>
          <p:nvPr/>
        </p:nvSpPr>
        <p:spPr>
          <a:xfrm>
            <a:off x="0" y="80628"/>
            <a:ext cx="1440000" cy="810000"/>
          </a:xfrm>
          <a:prstGeom prst="ellipse">
            <a:avLst/>
          </a:prstGeom>
          <a:blipFill>
            <a:blip r:embed="rId2" cstate="print"/>
            <a:stretch>
              <a:fillRect/>
            </a:stretch>
          </a:blipFill>
          <a:ln w="28575">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31813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498289"/>
            <a:ext cx="8064896" cy="6524860"/>
            <a:chOff x="404664" y="3275856"/>
            <a:chExt cx="6048672" cy="1163362"/>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98799" y="3275856"/>
              <a:ext cx="5706635" cy="1163362"/>
            </a:xfrm>
            <a:prstGeom prst="rect">
              <a:avLst/>
            </a:prstGeom>
            <a:noFill/>
          </p:spPr>
          <p:txBody>
            <a:bodyPr wrap="square" rtlCol="0">
              <a:spAutoFit/>
            </a:bodyPr>
            <a:lstStyle/>
            <a:p>
              <a:pPr indent="360000" algn="just"/>
              <a:endParaRPr lang="ru-RU" sz="1200" dirty="0">
                <a:effectLst>
                  <a:outerShdw blurRad="38100" dist="38100" dir="2700000" algn="tl">
                    <a:srgbClr val="000000">
                      <a:alpha val="43137"/>
                    </a:srgbClr>
                  </a:outerShdw>
                </a:effectLst>
                <a:latin typeface="Arial Black" pitchFamily="34" charset="0"/>
              </a:endParaRPr>
            </a:p>
            <a:p>
              <a:pPr indent="360000" algn="r"/>
              <a:r>
                <a:rPr lang="ru-RU" sz="1400" dirty="0" smtClean="0">
                  <a:solidFill>
                    <a:srgbClr val="C00000"/>
                  </a:solidFill>
                  <a:effectLst>
                    <a:outerShdw blurRad="38100" dist="38100" dir="2700000" algn="tl">
                      <a:srgbClr val="000000">
                        <a:alpha val="43137"/>
                      </a:srgbClr>
                    </a:outerShdw>
                  </a:effectLst>
                  <a:latin typeface="Arial Black" pitchFamily="34" charset="0"/>
                </a:rPr>
                <a:t>«Только </a:t>
              </a:r>
              <a:r>
                <a:rPr lang="ru-RU" sz="1400" dirty="0">
                  <a:solidFill>
                    <a:srgbClr val="C00000"/>
                  </a:solidFill>
                  <a:effectLst>
                    <a:outerShdw blurRad="38100" dist="38100" dir="2700000" algn="tl">
                      <a:srgbClr val="000000">
                        <a:alpha val="43137"/>
                      </a:srgbClr>
                    </a:outerShdw>
                  </a:effectLst>
                  <a:latin typeface="Arial Black" pitchFamily="34" charset="0"/>
                </a:rPr>
                <a:t>в процессе активной деятельности формируется и развивается личность. Более того, свойства личности зависят от характера той деятельности, в процессе которой она формируется</a:t>
              </a:r>
              <a:r>
                <a:rPr lang="ru-RU" sz="1400" dirty="0" smtClean="0">
                  <a:solidFill>
                    <a:srgbClr val="C00000"/>
                  </a:solidFill>
                  <a:effectLst>
                    <a:outerShdw blurRad="38100" dist="38100" dir="2700000" algn="tl">
                      <a:srgbClr val="000000">
                        <a:alpha val="43137"/>
                      </a:srgbClr>
                    </a:outerShdw>
                  </a:effectLst>
                  <a:latin typeface="Arial Black" pitchFamily="34" charset="0"/>
                </a:rPr>
                <a:t>!».</a:t>
              </a:r>
              <a:endParaRPr lang="ru-RU" sz="1400" dirty="0">
                <a:solidFill>
                  <a:srgbClr val="C00000"/>
                </a:solidFill>
                <a:effectLst>
                  <a:outerShdw blurRad="38100" dist="38100" dir="2700000" algn="tl">
                    <a:srgbClr val="000000">
                      <a:alpha val="43137"/>
                    </a:srgbClr>
                  </a:outerShdw>
                </a:effectLst>
                <a:latin typeface="Arial Black" pitchFamily="34" charset="0"/>
              </a:endParaRPr>
            </a:p>
            <a:p>
              <a:pPr indent="360000" algn="r"/>
              <a:r>
                <a:rPr lang="ru-RU" sz="1400" dirty="0" err="1" smtClean="0">
                  <a:effectLst>
                    <a:outerShdw blurRad="38100" dist="38100" dir="2700000" algn="tl">
                      <a:srgbClr val="000000">
                        <a:alpha val="43137"/>
                      </a:srgbClr>
                    </a:outerShdw>
                  </a:effectLst>
                  <a:latin typeface="Arial Black" pitchFamily="34" charset="0"/>
                </a:rPr>
                <a:t>В.П.Беспалько</a:t>
              </a:r>
              <a:r>
                <a:rPr lang="ru-RU" sz="1400" dirty="0" smtClean="0">
                  <a:effectLst>
                    <a:outerShdw blurRad="38100" dist="38100" dir="2700000" algn="tl">
                      <a:srgbClr val="000000">
                        <a:alpha val="43137"/>
                      </a:srgbClr>
                    </a:outerShdw>
                  </a:effectLst>
                  <a:latin typeface="Arial Black" pitchFamily="34" charset="0"/>
                </a:rPr>
                <a:t> </a:t>
              </a:r>
              <a:endParaRPr lang="ru-RU" sz="1400" dirty="0">
                <a:effectLst>
                  <a:outerShdw blurRad="38100" dist="38100" dir="2700000" algn="tl">
                    <a:srgbClr val="000000">
                      <a:alpha val="43137"/>
                    </a:srgbClr>
                  </a:outerShdw>
                </a:effectLst>
                <a:latin typeface="Arial Black" pitchFamily="34" charset="0"/>
              </a:endParaRPr>
            </a:p>
            <a:p>
              <a:pPr indent="360000" algn="just"/>
              <a:r>
                <a:rPr lang="ru-RU" sz="1400" dirty="0">
                  <a:effectLst>
                    <a:outerShdw blurRad="38100" dist="38100" dir="2700000" algn="tl">
                      <a:srgbClr val="000000">
                        <a:alpha val="43137"/>
                      </a:srgbClr>
                    </a:outerShdw>
                  </a:effectLst>
                  <a:latin typeface="Arial Black" pitchFamily="34" charset="0"/>
                </a:rPr>
                <a:t>Как известно, в основе нынешней модернизации российского образования лежат идеи личностно-ориентированного развивающего обучения</a:t>
              </a:r>
              <a:r>
                <a:rPr lang="ru-RU" sz="1400" dirty="0" smtClean="0">
                  <a:effectLst>
                    <a:outerShdw blurRad="38100" dist="38100" dir="2700000" algn="tl">
                      <a:srgbClr val="000000">
                        <a:alpha val="43137"/>
                      </a:srgbClr>
                    </a:outerShdw>
                  </a:effectLst>
                  <a:latin typeface="Arial Black" pitchFamily="34" charset="0"/>
                </a:rPr>
                <a:t>.</a:t>
              </a:r>
              <a:endParaRPr lang="ru-RU" sz="1400" dirty="0">
                <a:effectLst>
                  <a:outerShdw blurRad="38100" dist="38100" dir="2700000" algn="tl">
                    <a:srgbClr val="000000">
                      <a:alpha val="43137"/>
                    </a:srgbClr>
                  </a:outerShdw>
                </a:effectLst>
                <a:latin typeface="Arial Black" pitchFamily="34" charset="0"/>
              </a:endParaRPr>
            </a:p>
            <a:p>
              <a:pPr indent="360000" algn="just"/>
              <a:r>
                <a:rPr lang="ru-RU" sz="1400" dirty="0">
                  <a:effectLst>
                    <a:outerShdw blurRad="38100" dist="38100" dir="2700000" algn="tl">
                      <a:srgbClr val="000000">
                        <a:alpha val="43137"/>
                      </a:srgbClr>
                    </a:outerShdw>
                  </a:effectLst>
                  <a:latin typeface="Arial Black" pitchFamily="34" charset="0"/>
                </a:rPr>
                <a:t>Сегодня одна из важнейших задач общеобразовательной школы состоит уже не в том, чтобы «снабдить» учащихся багажом знаний, а в том, чтобы привить умения, позволяющие им самостоятельно добывать информацию и активно включаться в творческую, исследовательскую деятельность. В связи с этим актуальным становится внедрение в процесс обучения таких технологий, которые способствовали бы формированию и развитию у учащихся умения учиться, учиться творчески и самостоятельно</a:t>
              </a:r>
              <a:r>
                <a:rPr lang="ru-RU" sz="1400" dirty="0" smtClean="0">
                  <a:effectLst>
                    <a:outerShdw blurRad="38100" dist="38100" dir="2700000" algn="tl">
                      <a:srgbClr val="000000">
                        <a:alpha val="43137"/>
                      </a:srgbClr>
                    </a:outerShdw>
                  </a:effectLst>
                  <a:latin typeface="Arial Black" pitchFamily="34" charset="0"/>
                </a:rPr>
                <a:t>.</a:t>
              </a:r>
            </a:p>
            <a:p>
              <a:pPr indent="360000" algn="just"/>
              <a:r>
                <a:rPr lang="ru-RU" sz="1400" dirty="0">
                  <a:effectLst>
                    <a:outerShdw blurRad="38100" dist="38100" dir="2700000" algn="tl">
                      <a:srgbClr val="000000">
                        <a:alpha val="43137"/>
                      </a:srgbClr>
                    </a:outerShdw>
                  </a:effectLst>
                  <a:latin typeface="Arial Black" pitchFamily="34" charset="0"/>
                </a:rPr>
                <a:t>Решение проблемы развития творческого потенциала младших школьников означает организацию их деятельности, всецело направленную на самостоятельное открытие нового, будь то знания или алгоритм их приобретения. Таким образом, одним из главных факторов развития современной личности младшего школьника становится именно познавательная творческая деятельность самого ребёнка</a:t>
              </a:r>
              <a:r>
                <a:rPr lang="ru-RU" sz="1400" dirty="0" smtClean="0">
                  <a:effectLst>
                    <a:outerShdw blurRad="38100" dist="38100" dir="2700000" algn="tl">
                      <a:srgbClr val="000000">
                        <a:alpha val="43137"/>
                      </a:srgbClr>
                    </a:outerShdw>
                  </a:effectLst>
                  <a:latin typeface="Arial Black" pitchFamily="34" charset="0"/>
                </a:rPr>
                <a:t>.</a:t>
              </a:r>
            </a:p>
            <a:p>
              <a:pPr indent="360000" algn="just"/>
              <a:r>
                <a:rPr lang="ru-RU" sz="1400" dirty="0" err="1">
                  <a:solidFill>
                    <a:srgbClr val="FF0000"/>
                  </a:solidFill>
                  <a:effectLst>
                    <a:outerShdw blurRad="38100" dist="38100" dir="2700000" algn="tl">
                      <a:srgbClr val="000000">
                        <a:alpha val="43137"/>
                      </a:srgbClr>
                    </a:outerShdw>
                  </a:effectLst>
                  <a:latin typeface="Arial Black" pitchFamily="34" charset="0"/>
                </a:rPr>
                <a:t>Деятельностный</a:t>
              </a:r>
              <a:r>
                <a:rPr lang="ru-RU" sz="1400" dirty="0">
                  <a:solidFill>
                    <a:srgbClr val="FF0000"/>
                  </a:solidFill>
                  <a:effectLst>
                    <a:outerShdw blurRad="38100" dist="38100" dir="2700000" algn="tl">
                      <a:srgbClr val="000000">
                        <a:alpha val="43137"/>
                      </a:srgbClr>
                    </a:outerShdw>
                  </a:effectLst>
                  <a:latin typeface="Arial Black" pitchFamily="34" charset="0"/>
                </a:rPr>
                <a:t> метод обучения </a:t>
              </a:r>
              <a:r>
                <a:rPr lang="ru-RU" sz="1400" dirty="0">
                  <a:effectLst>
                    <a:outerShdw blurRad="38100" dist="38100" dir="2700000" algn="tl">
                      <a:srgbClr val="000000">
                        <a:alpha val="43137"/>
                      </a:srgbClr>
                    </a:outerShdw>
                  </a:effectLst>
                  <a:latin typeface="Arial Black" pitchFamily="34" charset="0"/>
                </a:rPr>
                <a:t>– это организация учебного процесса, в котором главное место отводится активной и разносторонней, в максимальной степени самостоятельной познавательной деятельности школьника</a:t>
              </a:r>
            </a:p>
            <a:p>
              <a:pPr indent="360000" algn="just"/>
              <a:endParaRPr lang="ru-RU" sz="1400" dirty="0">
                <a:effectLst>
                  <a:outerShdw blurRad="38100" dist="38100" dir="2700000" algn="tl">
                    <a:srgbClr val="000000">
                      <a:alpha val="43137"/>
                    </a:srgbClr>
                  </a:outerShdw>
                </a:effectLst>
                <a:latin typeface="Arial Black" pitchFamily="34" charset="0"/>
              </a:endParaRPr>
            </a:p>
            <a:p>
              <a:pPr indent="360000" algn="just"/>
              <a:endParaRPr lang="ru-RU" sz="1400" dirty="0">
                <a:effectLst>
                  <a:outerShdw blurRad="38100" dist="38100" dir="2700000" algn="tl">
                    <a:srgbClr val="000000">
                      <a:alpha val="43137"/>
                    </a:srgbClr>
                  </a:outerShdw>
                </a:effectLst>
                <a:latin typeface="Arial Black" pitchFamily="34" charset="0"/>
              </a:endParaRPr>
            </a:p>
            <a:p>
              <a:pPr indent="360000" algn="just"/>
              <a:endParaRPr lang="ru-RU" sz="1400" dirty="0" smtClean="0">
                <a:effectLst>
                  <a:outerShdw blurRad="38100" dist="38100" dir="2700000" algn="tl">
                    <a:srgbClr val="000000">
                      <a:alpha val="43137"/>
                    </a:srgbClr>
                  </a:outerShdw>
                </a:effectLst>
                <a:latin typeface="Arial Black" pitchFamily="34" charset="0"/>
              </a:endParaRPr>
            </a:p>
          </p:txBody>
        </p:sp>
      </p:grpSp>
      <p:sp>
        <p:nvSpPr>
          <p:cNvPr id="8" name="Овал 7"/>
          <p:cNvSpPr/>
          <p:nvPr/>
        </p:nvSpPr>
        <p:spPr>
          <a:xfrm>
            <a:off x="203595" y="80628"/>
            <a:ext cx="1440000" cy="810000"/>
          </a:xfrm>
          <a:prstGeom prst="ellipse">
            <a:avLst/>
          </a:prstGeom>
          <a:blipFill>
            <a:blip r:embed="rId2" cstate="print"/>
            <a:stretch>
              <a:fillRect/>
            </a:stretch>
          </a:blipFill>
          <a:ln w="28575">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9" name="Rectangle 4"/>
          <p:cNvSpPr txBox="1">
            <a:spLocks noChangeArrowheads="1"/>
          </p:cNvSpPr>
          <p:nvPr/>
        </p:nvSpPr>
        <p:spPr bwMode="auto">
          <a:xfrm>
            <a:off x="1643595" y="116633"/>
            <a:ext cx="7286796" cy="554072"/>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5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1800" dirty="0" smtClean="0">
                <a:effectLst>
                  <a:outerShdw blurRad="38100" dist="38100" dir="2700000" algn="tl">
                    <a:srgbClr val="000000">
                      <a:alpha val="43137"/>
                    </a:srgbClr>
                  </a:outerShdw>
                </a:effectLst>
              </a:rPr>
              <a:t>ДЕЯТЕЛЬНОСТНЫЙ </a:t>
            </a:r>
            <a:r>
              <a:rPr lang="ru-RU" sz="1800" dirty="0" smtClean="0">
                <a:solidFill>
                  <a:schemeClr val="folHlink"/>
                </a:solidFill>
                <a:effectLst>
                  <a:outerShdw blurRad="38100" dist="38100" dir="2700000" algn="tl">
                    <a:srgbClr val="000000">
                      <a:alpha val="43137"/>
                    </a:srgbClr>
                  </a:outerShdw>
                </a:effectLst>
              </a:rPr>
              <a:t>и КОМПЕТЕНТНОСТНЫЙ ПОДХОД.</a:t>
            </a:r>
            <a:r>
              <a:rPr lang="ru-RU" sz="2400" dirty="0" smtClean="0">
                <a:solidFill>
                  <a:schemeClr val="folHlink"/>
                </a:solidFill>
                <a:effectLst>
                  <a:outerShdw blurRad="38100" dist="38100" dir="2700000" algn="tl">
                    <a:srgbClr val="000000">
                      <a:alpha val="43137"/>
                    </a:srgbClr>
                  </a:outerShdw>
                </a:effectLst>
              </a:rPr>
              <a:t> </a:t>
            </a:r>
            <a:endParaRPr lang="en-US" sz="2400" dirty="0">
              <a:solidFill>
                <a:schemeClr val="folHlink"/>
              </a:solidFill>
            </a:endParaRPr>
          </a:p>
        </p:txBody>
      </p:sp>
    </p:spTree>
    <p:extLst>
      <p:ext uri="{BB962C8B-B14F-4D97-AF65-F5344CB8AC3E}">
        <p14:creationId xmlns:p14="http://schemas.microsoft.com/office/powerpoint/2010/main" val="3799749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620681"/>
            <a:ext cx="8064896" cy="6102677"/>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26790" y="3275856"/>
              <a:ext cx="5778643" cy="90545"/>
            </a:xfrm>
            <a:prstGeom prst="rect">
              <a:avLst/>
            </a:prstGeom>
            <a:noFill/>
          </p:spPr>
          <p:txBody>
            <a:bodyPr wrap="square" rtlCol="0">
              <a:spAutoFit/>
            </a:bodyPr>
            <a:lstStyle/>
            <a:p>
              <a:pPr indent="360000" algn="just"/>
              <a:endParaRPr lang="ru-RU" sz="1200" dirty="0">
                <a:effectLst>
                  <a:outerShdw blurRad="38100" dist="38100" dir="2700000" algn="tl">
                    <a:srgbClr val="000000">
                      <a:alpha val="43137"/>
                    </a:srgbClr>
                  </a:outerShdw>
                </a:effectLst>
                <a:latin typeface="Arial Black" pitchFamily="34" charset="0"/>
              </a:endParaRPr>
            </a:p>
            <a:p>
              <a:pPr indent="360000" algn="just"/>
              <a:endParaRPr lang="ru-RU" sz="1500" dirty="0">
                <a:effectLst>
                  <a:outerShdw blurRad="38100" dist="38100" dir="2700000" algn="tl">
                    <a:srgbClr val="000000">
                      <a:alpha val="43137"/>
                    </a:srgbClr>
                  </a:outerShdw>
                </a:effectLst>
                <a:latin typeface="Arial Black" pitchFamily="34" charset="0"/>
              </a:endParaRPr>
            </a:p>
          </p:txBody>
        </p:sp>
      </p:grpSp>
      <p:sp>
        <p:nvSpPr>
          <p:cNvPr id="9" name="Rectangle 4"/>
          <p:cNvSpPr txBox="1">
            <a:spLocks noChangeArrowheads="1"/>
          </p:cNvSpPr>
          <p:nvPr/>
        </p:nvSpPr>
        <p:spPr bwMode="auto">
          <a:xfrm>
            <a:off x="-199347" y="66609"/>
            <a:ext cx="9343347" cy="554072"/>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5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1800" dirty="0">
                <a:effectLst>
                  <a:outerShdw blurRad="38100" dist="38100" dir="2700000" algn="tl">
                    <a:srgbClr val="000000">
                      <a:alpha val="43137"/>
                    </a:srgbClr>
                  </a:outerShdw>
                </a:effectLst>
              </a:rPr>
              <a:t>Реализация технологии </a:t>
            </a:r>
            <a:r>
              <a:rPr lang="ru-RU" sz="1800" dirty="0" err="1">
                <a:effectLst>
                  <a:outerShdw blurRad="38100" dist="38100" dir="2700000" algn="tl">
                    <a:srgbClr val="000000">
                      <a:alpha val="43137"/>
                    </a:srgbClr>
                  </a:outerShdw>
                </a:effectLst>
              </a:rPr>
              <a:t>деятельностного</a:t>
            </a:r>
            <a:r>
              <a:rPr lang="ru-RU" sz="1800" dirty="0">
                <a:effectLst>
                  <a:outerShdw blurRad="38100" dist="38100" dir="2700000" algn="tl">
                    <a:srgbClr val="000000">
                      <a:alpha val="43137"/>
                    </a:srgbClr>
                  </a:outerShdw>
                </a:effectLst>
              </a:rPr>
              <a:t> метода в практике преподавания обеспечивается следующей </a:t>
            </a:r>
            <a:r>
              <a:rPr lang="ru-RU" sz="1800" dirty="0">
                <a:solidFill>
                  <a:srgbClr val="FF0000"/>
                </a:solidFill>
                <a:effectLst>
                  <a:outerShdw blurRad="38100" dist="38100" dir="2700000" algn="tl">
                    <a:srgbClr val="000000">
                      <a:alpha val="43137"/>
                    </a:srgbClr>
                  </a:outerShdw>
                </a:effectLst>
              </a:rPr>
              <a:t>системой дидактических принципов:</a:t>
            </a:r>
          </a:p>
        </p:txBody>
      </p:sp>
      <p:graphicFrame>
        <p:nvGraphicFramePr>
          <p:cNvPr id="12" name="Схема 11"/>
          <p:cNvGraphicFramePr/>
          <p:nvPr>
            <p:extLst>
              <p:ext uri="{D42A27DB-BD31-4B8C-83A1-F6EECF244321}">
                <p14:modId xmlns:p14="http://schemas.microsoft.com/office/powerpoint/2010/main" val="188421220"/>
              </p:ext>
            </p:extLst>
          </p:nvPr>
        </p:nvGraphicFramePr>
        <p:xfrm>
          <a:off x="-828600" y="764704"/>
          <a:ext cx="10297143" cy="5963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117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620681"/>
            <a:ext cx="8064896" cy="6102677"/>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26790" y="3275856"/>
              <a:ext cx="5778643" cy="90545"/>
            </a:xfrm>
            <a:prstGeom prst="rect">
              <a:avLst/>
            </a:prstGeom>
            <a:noFill/>
          </p:spPr>
          <p:txBody>
            <a:bodyPr wrap="square" rtlCol="0">
              <a:spAutoFit/>
            </a:bodyPr>
            <a:lstStyle/>
            <a:p>
              <a:pPr indent="360000" algn="just"/>
              <a:endParaRPr lang="ru-RU" sz="1200" dirty="0">
                <a:effectLst>
                  <a:outerShdw blurRad="38100" dist="38100" dir="2700000" algn="tl">
                    <a:srgbClr val="000000">
                      <a:alpha val="43137"/>
                    </a:srgbClr>
                  </a:outerShdw>
                </a:effectLst>
                <a:latin typeface="Arial Black" pitchFamily="34" charset="0"/>
              </a:endParaRPr>
            </a:p>
            <a:p>
              <a:pPr indent="360000" algn="just"/>
              <a:endParaRPr lang="ru-RU" sz="1500" dirty="0">
                <a:effectLst>
                  <a:outerShdw blurRad="38100" dist="38100" dir="2700000" algn="tl">
                    <a:srgbClr val="000000">
                      <a:alpha val="43137"/>
                    </a:srgbClr>
                  </a:outerShdw>
                </a:effectLst>
                <a:latin typeface="Arial Black" pitchFamily="34" charset="0"/>
              </a:endParaRPr>
            </a:p>
          </p:txBody>
        </p:sp>
      </p:grpSp>
      <p:sp>
        <p:nvSpPr>
          <p:cNvPr id="8" name="TextBox 7"/>
          <p:cNvSpPr txBox="1"/>
          <p:nvPr/>
        </p:nvSpPr>
        <p:spPr>
          <a:xfrm>
            <a:off x="803754" y="812252"/>
            <a:ext cx="7608847" cy="2862322"/>
          </a:xfrm>
          <a:prstGeom prst="rect">
            <a:avLst/>
          </a:prstGeom>
          <a:noFill/>
        </p:spPr>
        <p:txBody>
          <a:bodyPr wrap="square" rtlCol="0">
            <a:spAutoFit/>
          </a:bodyPr>
          <a:lstStyle/>
          <a:p>
            <a:pPr indent="360000" algn="just"/>
            <a:endParaRPr lang="ru-RU" sz="1200" dirty="0">
              <a:effectLst>
                <a:outerShdw blurRad="38100" dist="38100" dir="2700000" algn="tl">
                  <a:srgbClr val="000000">
                    <a:alpha val="43137"/>
                  </a:srgbClr>
                </a:outerShdw>
              </a:effectLst>
              <a:latin typeface="Arial Black" pitchFamily="34" charset="0"/>
            </a:endParaRPr>
          </a:p>
          <a:p>
            <a:pPr indent="360000" algn="just"/>
            <a:r>
              <a:rPr lang="ru-RU" sz="1400" dirty="0">
                <a:effectLst>
                  <a:outerShdw blurRad="38100" dist="38100" dir="2700000" algn="tl">
                    <a:srgbClr val="000000">
                      <a:alpha val="43137"/>
                    </a:srgbClr>
                  </a:outerShdw>
                </a:effectLst>
                <a:latin typeface="Arial Black" pitchFamily="34" charset="0"/>
              </a:rPr>
              <a:t>Под понятием «</a:t>
            </a:r>
            <a:r>
              <a:rPr lang="ru-RU" sz="1400" dirty="0" err="1">
                <a:effectLst>
                  <a:outerShdw blurRad="38100" dist="38100" dir="2700000" algn="tl">
                    <a:srgbClr val="000000">
                      <a:alpha val="43137"/>
                    </a:srgbClr>
                  </a:outerShdw>
                </a:effectLst>
                <a:latin typeface="Arial Black" pitchFamily="34" charset="0"/>
              </a:rPr>
              <a:t>компетентностный</a:t>
            </a:r>
            <a:r>
              <a:rPr lang="ru-RU" sz="1400" dirty="0">
                <a:effectLst>
                  <a:outerShdw blurRad="38100" dist="38100" dir="2700000" algn="tl">
                    <a:srgbClr val="000000">
                      <a:alpha val="43137"/>
                    </a:srgbClr>
                  </a:outerShdw>
                </a:effectLst>
                <a:latin typeface="Arial Black" pitchFamily="34" charset="0"/>
              </a:rPr>
              <a:t> подход» имеют ввиду направленность процесса обучения на формирование и развитие универсальных и специальные (предметных) компетентностей личности. Результатом этого процесса будет формирование общей компетентности ученика. Компетентность, выступая результатом обучения, является следствием саморазвития индивида, обобщения личностного и </a:t>
            </a:r>
            <a:r>
              <a:rPr lang="ru-RU" sz="1400" dirty="0" err="1">
                <a:effectLst>
                  <a:outerShdw blurRad="38100" dist="38100" dir="2700000" algn="tl">
                    <a:srgbClr val="000000">
                      <a:alpha val="43137"/>
                    </a:srgbClr>
                  </a:outerShdw>
                </a:effectLst>
                <a:latin typeface="Arial Black" pitchFamily="34" charset="0"/>
              </a:rPr>
              <a:t>деятельтностного</a:t>
            </a:r>
            <a:r>
              <a:rPr lang="ru-RU" sz="1400" dirty="0">
                <a:effectLst>
                  <a:outerShdw blurRad="38100" dist="38100" dir="2700000" algn="tl">
                    <a:srgbClr val="000000">
                      <a:alpha val="43137"/>
                    </a:srgbClr>
                  </a:outerShdw>
                </a:effectLst>
                <a:latin typeface="Arial Black" pitchFamily="34" charset="0"/>
              </a:rPr>
              <a:t> опыта.</a:t>
            </a:r>
          </a:p>
          <a:p>
            <a:pPr indent="360000" algn="just"/>
            <a:r>
              <a:rPr lang="ru-RU" sz="1400" dirty="0">
                <a:effectLst>
                  <a:outerShdw blurRad="38100" dist="38100" dir="2700000" algn="tl">
                    <a:srgbClr val="000000">
                      <a:alpha val="43137"/>
                    </a:srgbClr>
                  </a:outerShdw>
                </a:effectLst>
                <a:latin typeface="Arial Black" pitchFamily="34" charset="0"/>
              </a:rPr>
              <a:t>При </a:t>
            </a:r>
            <a:r>
              <a:rPr lang="ru-RU" sz="1400" dirty="0" err="1">
                <a:effectLst>
                  <a:outerShdw blurRad="38100" dist="38100" dir="2700000" algn="tl">
                    <a:srgbClr val="000000">
                      <a:alpha val="43137"/>
                    </a:srgbClr>
                  </a:outerShdw>
                </a:effectLst>
                <a:latin typeface="Arial Black" pitchFamily="34" charset="0"/>
              </a:rPr>
              <a:t>компетентностном</a:t>
            </a:r>
            <a:r>
              <a:rPr lang="ru-RU" sz="1400" dirty="0">
                <a:effectLst>
                  <a:outerShdw blurRad="38100" dist="38100" dir="2700000" algn="tl">
                    <a:srgbClr val="000000">
                      <a:alpha val="43137"/>
                    </a:srgbClr>
                  </a:outerShdw>
                </a:effectLst>
                <a:latin typeface="Arial Black" pitchFamily="34" charset="0"/>
              </a:rPr>
              <a:t> подходе учебная деятельность приобретает исследовательский и практико-ориентированный характер, и сама становится предметом усвоения.</a:t>
            </a:r>
          </a:p>
          <a:p>
            <a:pPr indent="360000" algn="just"/>
            <a:endParaRPr lang="ru-RU" sz="1400" dirty="0">
              <a:effectLst>
                <a:outerShdw blurRad="38100" dist="38100" dir="2700000" algn="tl">
                  <a:srgbClr val="000000">
                    <a:alpha val="43137"/>
                  </a:srgbClr>
                </a:outerShdw>
              </a:effectLst>
              <a:latin typeface="Arial Black" pitchFamily="34" charset="0"/>
            </a:endParaRPr>
          </a:p>
          <a:p>
            <a:pPr indent="360000" algn="just"/>
            <a:endParaRPr lang="ru-RU" sz="1400" dirty="0" smtClean="0">
              <a:effectLst>
                <a:outerShdw blurRad="38100" dist="38100" dir="2700000" algn="tl">
                  <a:srgbClr val="000000">
                    <a:alpha val="43137"/>
                  </a:srgbClr>
                </a:outerShdw>
              </a:effectLst>
              <a:latin typeface="Arial Black" pitchFamily="34" charset="0"/>
            </a:endParaRPr>
          </a:p>
        </p:txBody>
      </p:sp>
      <p:sp>
        <p:nvSpPr>
          <p:cNvPr id="10" name="Rectangle 4"/>
          <p:cNvSpPr txBox="1">
            <a:spLocks noChangeArrowheads="1"/>
          </p:cNvSpPr>
          <p:nvPr/>
        </p:nvSpPr>
        <p:spPr bwMode="auto">
          <a:xfrm>
            <a:off x="1643595" y="116633"/>
            <a:ext cx="7286796" cy="554072"/>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5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1800" dirty="0" smtClean="0">
                <a:effectLst>
                  <a:outerShdw blurRad="38100" dist="38100" dir="2700000" algn="tl">
                    <a:srgbClr val="000000">
                      <a:alpha val="43137"/>
                    </a:srgbClr>
                  </a:outerShdw>
                </a:effectLst>
              </a:rPr>
              <a:t>ДЕЯТЕЛЬНОСТНЫЙ </a:t>
            </a:r>
            <a:r>
              <a:rPr lang="ru-RU" sz="1800" dirty="0" smtClean="0">
                <a:solidFill>
                  <a:schemeClr val="folHlink"/>
                </a:solidFill>
                <a:effectLst>
                  <a:outerShdw blurRad="38100" dist="38100" dir="2700000" algn="tl">
                    <a:srgbClr val="000000">
                      <a:alpha val="43137"/>
                    </a:srgbClr>
                  </a:outerShdw>
                </a:effectLst>
              </a:rPr>
              <a:t>и КОМПЕТЕНТНОСТНЫЙ ПОДХОД.</a:t>
            </a:r>
            <a:r>
              <a:rPr lang="ru-RU" sz="2400" dirty="0" smtClean="0">
                <a:solidFill>
                  <a:schemeClr val="folHlink"/>
                </a:solidFill>
                <a:effectLst>
                  <a:outerShdw blurRad="38100" dist="38100" dir="2700000" algn="tl">
                    <a:srgbClr val="000000">
                      <a:alpha val="43137"/>
                    </a:srgbClr>
                  </a:outerShdw>
                </a:effectLst>
              </a:rPr>
              <a:t> </a:t>
            </a:r>
            <a:endParaRPr lang="en-US" sz="2400" dirty="0">
              <a:solidFill>
                <a:schemeClr val="folHlink"/>
              </a:solidFill>
            </a:endParaRPr>
          </a:p>
        </p:txBody>
      </p:sp>
      <p:sp>
        <p:nvSpPr>
          <p:cNvPr id="11" name="Овал 10"/>
          <p:cNvSpPr/>
          <p:nvPr/>
        </p:nvSpPr>
        <p:spPr>
          <a:xfrm>
            <a:off x="203595" y="80628"/>
            <a:ext cx="1440000" cy="810000"/>
          </a:xfrm>
          <a:prstGeom prst="ellipse">
            <a:avLst/>
          </a:prstGeom>
          <a:blipFill>
            <a:blip r:embed="rId2" cstate="print"/>
            <a:stretch>
              <a:fillRect/>
            </a:stretch>
          </a:blipFill>
          <a:ln w="28575">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graphicFrame>
        <p:nvGraphicFramePr>
          <p:cNvPr id="3" name="Схема 2"/>
          <p:cNvGraphicFramePr/>
          <p:nvPr>
            <p:extLst>
              <p:ext uri="{D42A27DB-BD31-4B8C-83A1-F6EECF244321}">
                <p14:modId xmlns:p14="http://schemas.microsoft.com/office/powerpoint/2010/main" val="1003776172"/>
              </p:ext>
            </p:extLst>
          </p:nvPr>
        </p:nvGraphicFramePr>
        <p:xfrm>
          <a:off x="664749" y="3284984"/>
          <a:ext cx="7867692" cy="32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218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620681"/>
            <a:ext cx="8064896" cy="6102677"/>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400"/>
            </a:p>
          </p:txBody>
        </p:sp>
        <p:sp>
          <p:nvSpPr>
            <p:cNvPr id="4" name="TextBox 3"/>
            <p:cNvSpPr txBox="1"/>
            <p:nvPr/>
          </p:nvSpPr>
          <p:spPr>
            <a:xfrm>
              <a:off x="526790" y="3275856"/>
              <a:ext cx="5778643" cy="93288"/>
            </a:xfrm>
            <a:prstGeom prst="rect">
              <a:avLst/>
            </a:prstGeom>
            <a:noFill/>
          </p:spPr>
          <p:txBody>
            <a:bodyPr wrap="square" rtlCol="0">
              <a:spAutoFit/>
            </a:bodyPr>
            <a:lstStyle/>
            <a:p>
              <a:pPr indent="360000" algn="just"/>
              <a:endParaRPr lang="ru-RU" sz="1400" dirty="0">
                <a:effectLst>
                  <a:outerShdw blurRad="38100" dist="38100" dir="2700000" algn="tl">
                    <a:srgbClr val="000000">
                      <a:alpha val="43137"/>
                    </a:srgbClr>
                  </a:outerShdw>
                </a:effectLst>
                <a:latin typeface="Arial Black" pitchFamily="34" charset="0"/>
              </a:endParaRPr>
            </a:p>
            <a:p>
              <a:pPr indent="360000" algn="just"/>
              <a:endParaRPr lang="ru-RU" sz="1400" dirty="0">
                <a:effectLst>
                  <a:outerShdw blurRad="38100" dist="38100" dir="2700000" algn="tl">
                    <a:srgbClr val="000000">
                      <a:alpha val="43137"/>
                    </a:srgbClr>
                  </a:outerShdw>
                </a:effectLst>
                <a:latin typeface="Arial Black" pitchFamily="34" charset="0"/>
              </a:endParaRPr>
            </a:p>
          </p:txBody>
        </p:sp>
      </p:grpSp>
      <p:sp>
        <p:nvSpPr>
          <p:cNvPr id="8" name="TextBox 7"/>
          <p:cNvSpPr txBox="1"/>
          <p:nvPr/>
        </p:nvSpPr>
        <p:spPr>
          <a:xfrm>
            <a:off x="-684584" y="670705"/>
            <a:ext cx="4014769" cy="830997"/>
          </a:xfrm>
          <a:prstGeom prst="rect">
            <a:avLst/>
          </a:prstGeom>
          <a:noFill/>
        </p:spPr>
        <p:txBody>
          <a:bodyPr wrap="square" rtlCol="0">
            <a:spAutoFit/>
          </a:bodyPr>
          <a:lstStyle/>
          <a:p>
            <a:pPr indent="360000" algn="r"/>
            <a:endParaRPr lang="ru-RU" sz="1200" dirty="0" smtClean="0">
              <a:solidFill>
                <a:srgbClr val="FF0000"/>
              </a:solidFill>
              <a:effectLst>
                <a:outerShdw blurRad="38100" dist="38100" dir="2700000" algn="tl">
                  <a:srgbClr val="000000">
                    <a:alpha val="43137"/>
                  </a:srgbClr>
                </a:outerShdw>
              </a:effectLst>
              <a:latin typeface="Arial Black" pitchFamily="34" charset="0"/>
            </a:endParaRPr>
          </a:p>
          <a:p>
            <a:pPr indent="360000" algn="r"/>
            <a:r>
              <a:rPr lang="ru-RU" sz="1200" dirty="0" smtClean="0">
                <a:solidFill>
                  <a:srgbClr val="FF0000"/>
                </a:solidFill>
                <a:effectLst>
                  <a:outerShdw blurRad="38100" dist="38100" dir="2700000" algn="tl">
                    <a:srgbClr val="000000">
                      <a:alpha val="43137"/>
                    </a:srgbClr>
                  </a:outerShdw>
                </a:effectLst>
                <a:latin typeface="Arial Black" pitchFamily="34" charset="0"/>
              </a:rPr>
              <a:t>Универсальные </a:t>
            </a:r>
            <a:r>
              <a:rPr lang="ru-RU" sz="1200" dirty="0" smtClean="0">
                <a:effectLst>
                  <a:outerShdw blurRad="38100" dist="38100" dir="2700000" algn="tl">
                    <a:srgbClr val="000000">
                      <a:alpha val="43137"/>
                    </a:srgbClr>
                  </a:outerShdw>
                </a:effectLst>
                <a:latin typeface="Arial Black" pitchFamily="34" charset="0"/>
              </a:rPr>
              <a:t>     </a:t>
            </a:r>
          </a:p>
          <a:p>
            <a:pPr indent="360000" algn="r"/>
            <a:endParaRPr lang="ru-RU" sz="1200" dirty="0">
              <a:effectLst>
                <a:outerShdw blurRad="38100" dist="38100" dir="2700000" algn="tl">
                  <a:srgbClr val="000000">
                    <a:alpha val="43137"/>
                  </a:srgbClr>
                </a:outerShdw>
              </a:effectLst>
              <a:latin typeface="Arial Black" pitchFamily="34" charset="0"/>
            </a:endParaRPr>
          </a:p>
          <a:p>
            <a:pPr indent="360000" algn="r"/>
            <a:r>
              <a:rPr lang="ru-RU" sz="1200" dirty="0">
                <a:effectLst>
                  <a:outerShdw blurRad="38100" dist="38100" dir="2700000" algn="tl">
                    <a:srgbClr val="000000">
                      <a:alpha val="43137"/>
                    </a:srgbClr>
                  </a:outerShdw>
                </a:effectLst>
                <a:latin typeface="Arial Black" pitchFamily="34" charset="0"/>
              </a:rPr>
              <a:t>                                                        </a:t>
            </a:r>
            <a:endParaRPr lang="ru-RU" sz="1400" dirty="0" smtClean="0">
              <a:effectLst>
                <a:outerShdw blurRad="38100" dist="38100" dir="2700000" algn="tl">
                  <a:srgbClr val="000000">
                    <a:alpha val="43137"/>
                  </a:srgbClr>
                </a:outerShdw>
              </a:effectLst>
              <a:latin typeface="Arial Black" pitchFamily="34" charset="0"/>
            </a:endParaRPr>
          </a:p>
        </p:txBody>
      </p:sp>
      <p:sp>
        <p:nvSpPr>
          <p:cNvPr id="10" name="Rectangle 4"/>
          <p:cNvSpPr txBox="1">
            <a:spLocks noChangeArrowheads="1"/>
          </p:cNvSpPr>
          <p:nvPr/>
        </p:nvSpPr>
        <p:spPr bwMode="auto">
          <a:xfrm>
            <a:off x="1036614" y="116633"/>
            <a:ext cx="7286796" cy="554072"/>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5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1800" dirty="0">
                <a:effectLst>
                  <a:outerShdw blurRad="38100" dist="38100" dir="2700000" algn="tl">
                    <a:srgbClr val="000000">
                      <a:alpha val="43137"/>
                    </a:srgbClr>
                  </a:outerShdw>
                </a:effectLst>
              </a:rPr>
              <a:t>КОМПЕТЕНЦИИ/КОМПЕТЕНТНОСТИ </a:t>
            </a:r>
            <a:endParaRPr lang="ru-RU" sz="1800" dirty="0" smtClean="0">
              <a:effectLst>
                <a:outerShdw blurRad="38100" dist="38100" dir="2700000" algn="tl">
                  <a:srgbClr val="000000">
                    <a:alpha val="43137"/>
                  </a:srgbClr>
                </a:outerShdw>
              </a:effectLst>
            </a:endParaRPr>
          </a:p>
          <a:p>
            <a:pPr algn="ctr"/>
            <a:r>
              <a:rPr lang="ru-RU" sz="1800" dirty="0" smtClean="0">
                <a:solidFill>
                  <a:schemeClr val="folHlink"/>
                </a:solidFill>
                <a:effectLst>
                  <a:outerShdw blurRad="38100" dist="38100" dir="2700000" algn="tl">
                    <a:srgbClr val="000000">
                      <a:alpha val="43137"/>
                    </a:srgbClr>
                  </a:outerShdw>
                </a:effectLst>
              </a:rPr>
              <a:t>КОТОРЫМИ </a:t>
            </a:r>
            <a:r>
              <a:rPr lang="ru-RU" sz="1800" dirty="0">
                <a:solidFill>
                  <a:schemeClr val="folHlink"/>
                </a:solidFill>
                <a:effectLst>
                  <a:outerShdw blurRad="38100" dist="38100" dir="2700000" algn="tl">
                    <a:srgbClr val="000000">
                      <a:alpha val="43137"/>
                    </a:srgbClr>
                  </a:outerShdw>
                </a:effectLst>
              </a:rPr>
              <a:t>ДОЛЖНЫ ОБЛАДАТЬ УЧЕНИКИ</a:t>
            </a:r>
          </a:p>
        </p:txBody>
      </p:sp>
      <p:sp>
        <p:nvSpPr>
          <p:cNvPr id="11" name="Овал 10"/>
          <p:cNvSpPr/>
          <p:nvPr/>
        </p:nvSpPr>
        <p:spPr>
          <a:xfrm>
            <a:off x="203595" y="80628"/>
            <a:ext cx="1440000" cy="810000"/>
          </a:xfrm>
          <a:prstGeom prst="ellipse">
            <a:avLst/>
          </a:prstGeom>
          <a:blipFill>
            <a:blip r:embed="rId2" cstate="print"/>
            <a:stretch>
              <a:fillRect/>
            </a:stretch>
          </a:blipFill>
          <a:ln w="28575">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graphicFrame>
        <p:nvGraphicFramePr>
          <p:cNvPr id="9" name="Схема 8"/>
          <p:cNvGraphicFramePr/>
          <p:nvPr>
            <p:extLst>
              <p:ext uri="{D42A27DB-BD31-4B8C-83A1-F6EECF244321}">
                <p14:modId xmlns:p14="http://schemas.microsoft.com/office/powerpoint/2010/main" val="3531704502"/>
              </p:ext>
            </p:extLst>
          </p:nvPr>
        </p:nvGraphicFramePr>
        <p:xfrm>
          <a:off x="-208175" y="785770"/>
          <a:ext cx="9810744" cy="6072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0937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6"/>
          <p:cNvGrpSpPr/>
          <p:nvPr/>
        </p:nvGrpSpPr>
        <p:grpSpPr>
          <a:xfrm>
            <a:off x="664749" y="620681"/>
            <a:ext cx="8064896" cy="6102677"/>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26790" y="3275856"/>
              <a:ext cx="5778643" cy="90545"/>
            </a:xfrm>
            <a:prstGeom prst="rect">
              <a:avLst/>
            </a:prstGeom>
            <a:noFill/>
          </p:spPr>
          <p:txBody>
            <a:bodyPr wrap="square" rtlCol="0">
              <a:spAutoFit/>
            </a:bodyPr>
            <a:lstStyle/>
            <a:p>
              <a:pPr indent="360000" algn="just"/>
              <a:endParaRPr lang="ru-RU" sz="1200" dirty="0">
                <a:effectLst>
                  <a:outerShdw blurRad="38100" dist="38100" dir="2700000" algn="tl">
                    <a:srgbClr val="000000">
                      <a:alpha val="43137"/>
                    </a:srgbClr>
                  </a:outerShdw>
                </a:effectLst>
                <a:latin typeface="Arial Black" pitchFamily="34" charset="0"/>
              </a:endParaRPr>
            </a:p>
            <a:p>
              <a:pPr indent="360000" algn="just"/>
              <a:endParaRPr lang="ru-RU" sz="1500" dirty="0">
                <a:effectLst>
                  <a:outerShdw blurRad="38100" dist="38100" dir="2700000" algn="tl">
                    <a:srgbClr val="000000">
                      <a:alpha val="43137"/>
                    </a:srgbClr>
                  </a:outerShdw>
                </a:effectLst>
                <a:latin typeface="Arial Black" pitchFamily="34" charset="0"/>
              </a:endParaRPr>
            </a:p>
          </p:txBody>
        </p:sp>
      </p:grpSp>
      <p:sp>
        <p:nvSpPr>
          <p:cNvPr id="10" name="Rectangle 4"/>
          <p:cNvSpPr txBox="1">
            <a:spLocks noChangeArrowheads="1"/>
          </p:cNvSpPr>
          <p:nvPr/>
        </p:nvSpPr>
        <p:spPr bwMode="auto">
          <a:xfrm>
            <a:off x="2123728" y="-595094"/>
            <a:ext cx="7286796" cy="554072"/>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5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1800" dirty="0" smtClean="0">
                <a:effectLst>
                  <a:outerShdw blurRad="38100" dist="38100" dir="2700000" algn="tl">
                    <a:srgbClr val="000000">
                      <a:alpha val="43137"/>
                    </a:srgbClr>
                  </a:outerShdw>
                </a:effectLst>
              </a:rPr>
              <a:t>ДЕЯТЕЛЬНОСТНЫЙ </a:t>
            </a:r>
            <a:r>
              <a:rPr lang="ru-RU" sz="1800" dirty="0" smtClean="0">
                <a:solidFill>
                  <a:schemeClr val="folHlink"/>
                </a:solidFill>
                <a:effectLst>
                  <a:outerShdw blurRad="38100" dist="38100" dir="2700000" algn="tl">
                    <a:srgbClr val="000000">
                      <a:alpha val="43137"/>
                    </a:srgbClr>
                  </a:outerShdw>
                </a:effectLst>
              </a:rPr>
              <a:t>и КОМПЕТЕНТНОСТНЫЙ ПОДХОД.</a:t>
            </a:r>
            <a:r>
              <a:rPr lang="ru-RU" sz="2400" dirty="0" smtClean="0">
                <a:solidFill>
                  <a:schemeClr val="folHlink"/>
                </a:solidFill>
                <a:effectLst>
                  <a:outerShdw blurRad="38100" dist="38100" dir="2700000" algn="tl">
                    <a:srgbClr val="000000">
                      <a:alpha val="43137"/>
                    </a:srgbClr>
                  </a:outerShdw>
                </a:effectLst>
              </a:rPr>
              <a:t> </a:t>
            </a:r>
            <a:endParaRPr lang="en-US" sz="2400" dirty="0">
              <a:solidFill>
                <a:schemeClr val="folHlink"/>
              </a:solidFill>
            </a:endParaRPr>
          </a:p>
        </p:txBody>
      </p:sp>
      <p:sp>
        <p:nvSpPr>
          <p:cNvPr id="11" name="Овал 10"/>
          <p:cNvSpPr/>
          <p:nvPr/>
        </p:nvSpPr>
        <p:spPr>
          <a:xfrm>
            <a:off x="203595" y="80628"/>
            <a:ext cx="1440000" cy="810000"/>
          </a:xfrm>
          <a:prstGeom prst="ellipse">
            <a:avLst/>
          </a:prstGeom>
          <a:blipFill>
            <a:blip r:embed="rId2" cstate="print"/>
            <a:stretch>
              <a:fillRect/>
            </a:stretch>
          </a:blipFill>
          <a:ln w="28575">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graphicFrame>
        <p:nvGraphicFramePr>
          <p:cNvPr id="12" name="Схема 11"/>
          <p:cNvGraphicFramePr/>
          <p:nvPr>
            <p:extLst>
              <p:ext uri="{D42A27DB-BD31-4B8C-83A1-F6EECF244321}">
                <p14:modId xmlns:p14="http://schemas.microsoft.com/office/powerpoint/2010/main" val="881828049"/>
              </p:ext>
            </p:extLst>
          </p:nvPr>
        </p:nvGraphicFramePr>
        <p:xfrm>
          <a:off x="-400220" y="809495"/>
          <a:ext cx="9810744" cy="6072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0937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64749" y="620681"/>
            <a:ext cx="8064896" cy="6102677"/>
            <a:chOff x="404664" y="3275856"/>
            <a:chExt cx="6048672" cy="1088088"/>
          </a:xfrm>
        </p:grpSpPr>
        <p:sp>
          <p:nvSpPr>
            <p:cNvPr id="2" name="Скругленный прямоугольник 1"/>
            <p:cNvSpPr/>
            <p:nvPr/>
          </p:nvSpPr>
          <p:spPr>
            <a:xfrm>
              <a:off x="404664" y="3275856"/>
              <a:ext cx="6048672" cy="1088088"/>
            </a:xfrm>
            <a:prstGeom prst="roundRect">
              <a:avLst/>
            </a:prstGeom>
            <a:solidFill>
              <a:srgbClr val="CCFFCC"/>
            </a:solidFill>
            <a:ln>
              <a:solidFill>
                <a:srgbClr val="3366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4" name="TextBox 3"/>
            <p:cNvSpPr txBox="1"/>
            <p:nvPr/>
          </p:nvSpPr>
          <p:spPr>
            <a:xfrm>
              <a:off x="526790" y="3275856"/>
              <a:ext cx="5778643" cy="90545"/>
            </a:xfrm>
            <a:prstGeom prst="rect">
              <a:avLst/>
            </a:prstGeom>
            <a:noFill/>
          </p:spPr>
          <p:txBody>
            <a:bodyPr wrap="square" rtlCol="0">
              <a:spAutoFit/>
            </a:bodyPr>
            <a:lstStyle/>
            <a:p>
              <a:pPr indent="360000" algn="just"/>
              <a:endParaRPr lang="ru-RU" sz="1200" dirty="0">
                <a:effectLst>
                  <a:outerShdw blurRad="38100" dist="38100" dir="2700000" algn="tl">
                    <a:srgbClr val="000000">
                      <a:alpha val="43137"/>
                    </a:srgbClr>
                  </a:outerShdw>
                </a:effectLst>
                <a:latin typeface="Arial Black" pitchFamily="34" charset="0"/>
              </a:endParaRPr>
            </a:p>
            <a:p>
              <a:pPr indent="360000" algn="just"/>
              <a:endParaRPr lang="ru-RU" sz="1500" dirty="0">
                <a:effectLst>
                  <a:outerShdw blurRad="38100" dist="38100" dir="2700000" algn="tl">
                    <a:srgbClr val="000000">
                      <a:alpha val="43137"/>
                    </a:srgbClr>
                  </a:outerShdw>
                </a:effectLst>
                <a:latin typeface="Arial Black" pitchFamily="34" charset="0"/>
              </a:endParaRPr>
            </a:p>
          </p:txBody>
        </p:sp>
      </p:grpSp>
      <p:sp>
        <p:nvSpPr>
          <p:cNvPr id="8" name="TextBox 7"/>
          <p:cNvSpPr txBox="1"/>
          <p:nvPr/>
        </p:nvSpPr>
        <p:spPr>
          <a:xfrm>
            <a:off x="827584" y="1783544"/>
            <a:ext cx="7867691" cy="4939814"/>
          </a:xfrm>
          <a:prstGeom prst="rect">
            <a:avLst/>
          </a:prstGeom>
          <a:noFill/>
        </p:spPr>
        <p:txBody>
          <a:bodyPr wrap="square" rtlCol="0">
            <a:spAutoFit/>
          </a:bodyPr>
          <a:lstStyle/>
          <a:p>
            <a:pPr indent="360000" algn="just"/>
            <a:r>
              <a:rPr lang="ru-RU" sz="1050" dirty="0" smtClean="0">
                <a:effectLst>
                  <a:outerShdw blurRad="38100" dist="38100" dir="2700000" algn="tl">
                    <a:srgbClr val="000000">
                      <a:alpha val="43137"/>
                    </a:srgbClr>
                  </a:outerShdw>
                </a:effectLst>
                <a:latin typeface="Arial Black" pitchFamily="34" charset="0"/>
              </a:rPr>
              <a:t>2.Общекультурные </a:t>
            </a:r>
            <a:r>
              <a:rPr lang="ru-RU" sz="1050" dirty="0">
                <a:effectLst>
                  <a:outerShdw blurRad="38100" dist="38100" dir="2700000" algn="tl">
                    <a:srgbClr val="000000">
                      <a:alpha val="43137"/>
                    </a:srgbClr>
                  </a:outerShdw>
                </a:effectLst>
                <a:latin typeface="Arial Black" pitchFamily="34" charset="0"/>
              </a:rPr>
              <a:t>компетенции. Познание и опыт деятельности в области национальной  и общечеловеческой культуры; духовно-нравственные основы жизни человека и человечества, отдельных народов; культурологические  основы семейных, социальных, общественных явлений и традиций; роль науки  и религии в жизни человека; компетенции бытовой и </a:t>
            </a:r>
            <a:r>
              <a:rPr lang="ru-RU" sz="1050" dirty="0" err="1">
                <a:effectLst>
                  <a:outerShdw blurRad="38100" dist="38100" dir="2700000" algn="tl">
                    <a:srgbClr val="000000">
                      <a:alpha val="43137"/>
                    </a:srgbClr>
                  </a:outerShdw>
                </a:effectLst>
                <a:latin typeface="Arial Black" pitchFamily="34" charset="0"/>
              </a:rPr>
              <a:t>культуро</a:t>
            </a:r>
            <a:r>
              <a:rPr lang="ru-RU" sz="1050" dirty="0">
                <a:effectLst>
                  <a:outerShdw blurRad="38100" dist="38100" dir="2700000" algn="tl">
                    <a:srgbClr val="000000">
                      <a:alpha val="43137"/>
                    </a:srgbClr>
                  </a:outerShdw>
                </a:effectLst>
                <a:latin typeface="Arial Black" pitchFamily="34" charset="0"/>
              </a:rPr>
              <a:t>-досуговой сфере, например, владение эффективными способами организации свободного времени.</a:t>
            </a:r>
          </a:p>
          <a:p>
            <a:pPr indent="360000" algn="just"/>
            <a:r>
              <a:rPr lang="ru-RU" sz="1050" dirty="0">
                <a:effectLst>
                  <a:outerShdw blurRad="38100" dist="38100" dir="2700000" algn="tl">
                    <a:srgbClr val="000000">
                      <a:alpha val="43137"/>
                    </a:srgbClr>
                  </a:outerShdw>
                </a:effectLst>
                <a:latin typeface="Arial Black" pitchFamily="34" charset="0"/>
              </a:rPr>
              <a:t>3.Учебно-познавательные                 компетенции.</a:t>
            </a:r>
          </a:p>
          <a:p>
            <a:pPr indent="360000" algn="just"/>
            <a:r>
              <a:rPr lang="ru-RU" sz="1050" dirty="0">
                <a:effectLst>
                  <a:outerShdw blurRad="38100" dist="38100" dir="2700000" algn="tl">
                    <a:srgbClr val="000000">
                      <a:alpha val="43137"/>
                    </a:srgbClr>
                  </a:outerShdw>
                </a:effectLst>
                <a:latin typeface="Arial Black" pitchFamily="34" charset="0"/>
              </a:rPr>
              <a:t>Совокупность компетенций ученика в сфере самостоятельной познавательной деятельности, включающей элементы логической, методологической, </a:t>
            </a:r>
            <a:r>
              <a:rPr lang="ru-RU" sz="1050" dirty="0" err="1">
                <a:effectLst>
                  <a:outerShdw blurRad="38100" dist="38100" dir="2700000" algn="tl">
                    <a:srgbClr val="000000">
                      <a:alpha val="43137"/>
                    </a:srgbClr>
                  </a:outerShdw>
                </a:effectLst>
                <a:latin typeface="Arial Black" pitchFamily="34" charset="0"/>
              </a:rPr>
              <a:t>общеучебной</a:t>
            </a:r>
            <a:r>
              <a:rPr lang="ru-RU" sz="1050" dirty="0">
                <a:effectLst>
                  <a:outerShdw blurRad="38100" dist="38100" dir="2700000" algn="tl">
                    <a:srgbClr val="000000">
                      <a:alpha val="43137"/>
                    </a:srgbClr>
                  </a:outerShdw>
                </a:effectLst>
                <a:latin typeface="Arial Black" pitchFamily="34" charset="0"/>
              </a:rPr>
              <a:t> деятельности. Сюда входят способы организации целеполагания, планирования, анализа, рефлексии, самооценки. По отношению к изучаемым объектам ученик овладевает креативными навыками: добыванием знаний непосредственно из окружающей действительности, владение приемами решения учебно-познавательных проблем, действий в нестандартных ситуациях.</a:t>
            </a:r>
          </a:p>
          <a:p>
            <a:pPr indent="360000" algn="just"/>
            <a:r>
              <a:rPr lang="ru-RU" sz="1050" dirty="0">
                <a:effectLst>
                  <a:outerShdw blurRad="38100" dist="38100" dir="2700000" algn="tl">
                    <a:srgbClr val="000000">
                      <a:alpha val="43137"/>
                    </a:srgbClr>
                  </a:outerShdw>
                </a:effectLst>
                <a:latin typeface="Arial Black" pitchFamily="34" charset="0"/>
              </a:rPr>
              <a:t>4.Информационные компетенции. Навыки деятельности по отношению к информации в учебных предметах и образовательных областях, а также в окружающем мире. Владение современными средствами информации и информационными технологиями. Поиск, анализ и отбор необходимой информации, ее преобразование, сохранение и передача.</a:t>
            </a:r>
          </a:p>
          <a:p>
            <a:pPr indent="360000" algn="just"/>
            <a:r>
              <a:rPr lang="ru-RU" sz="1050" dirty="0">
                <a:effectLst>
                  <a:outerShdw blurRad="38100" dist="38100" dir="2700000" algn="tl">
                    <a:srgbClr val="000000">
                      <a:alpha val="43137"/>
                    </a:srgbClr>
                  </a:outerShdw>
                </a:effectLst>
                <a:latin typeface="Arial Black" pitchFamily="34" charset="0"/>
              </a:rPr>
              <a:t>5.Коммуникативные компетенции. Знание языков, способов взаимодействия с окружающими и удаленными  людьми; навыки работы в группе, коллективе, владение различными социальными ролями. Ученик должен уметь представить себя, написать письмо, заявление, заполнить анкету, задать вопрос, вести дискуссию и др.</a:t>
            </a:r>
          </a:p>
          <a:p>
            <a:pPr indent="360000" algn="just"/>
            <a:r>
              <a:rPr lang="ru-RU" sz="1050" dirty="0">
                <a:effectLst>
                  <a:outerShdw blurRad="38100" dist="38100" dir="2700000" algn="tl">
                    <a:srgbClr val="000000">
                      <a:alpha val="43137"/>
                    </a:srgbClr>
                  </a:outerShdw>
                </a:effectLst>
                <a:latin typeface="Arial Black" pitchFamily="34" charset="0"/>
              </a:rPr>
              <a:t>6.Социально-трудовые компетенции. Выполнение роли гражданина, наблюдателя, избирателя, представителя, потребителя, покупателя, клиента, производителя, члена семьи. В данные компетенции входят, например, умения анализировать различные ситуации, действовать в соответствии с личной и общественной выгодой.</a:t>
            </a:r>
          </a:p>
          <a:p>
            <a:pPr indent="360000" algn="just"/>
            <a:r>
              <a:rPr lang="ru-RU" sz="1050" dirty="0">
                <a:effectLst>
                  <a:outerShdw blurRad="38100" dist="38100" dir="2700000" algn="tl">
                    <a:srgbClr val="000000">
                      <a:alpha val="43137"/>
                    </a:srgbClr>
                  </a:outerShdw>
                </a:effectLst>
                <a:latin typeface="Arial Black" pitchFamily="34" charset="0"/>
              </a:rPr>
              <a:t>7.Компетенции личностного самосовершенствования направлены на освоение способов физического, духовного и интеллектуального саморазвития, эмоциональной </a:t>
            </a:r>
            <a:r>
              <a:rPr lang="ru-RU" sz="1050" dirty="0" err="1">
                <a:effectLst>
                  <a:outerShdw blurRad="38100" dist="38100" dir="2700000" algn="tl">
                    <a:srgbClr val="000000">
                      <a:alpha val="43137"/>
                    </a:srgbClr>
                  </a:outerShdw>
                </a:effectLst>
                <a:latin typeface="Arial Black" pitchFamily="34" charset="0"/>
              </a:rPr>
              <a:t>саморегуляции</a:t>
            </a:r>
            <a:r>
              <a:rPr lang="ru-RU" sz="1050" dirty="0">
                <a:effectLst>
                  <a:outerShdw blurRad="38100" dist="38100" dir="2700000" algn="tl">
                    <a:srgbClr val="000000">
                      <a:alpha val="43137"/>
                    </a:srgbClr>
                  </a:outerShdw>
                </a:effectLst>
                <a:latin typeface="Arial Black" pitchFamily="34" charset="0"/>
              </a:rPr>
              <a:t> и </a:t>
            </a:r>
            <a:r>
              <a:rPr lang="ru-RU" sz="1050" dirty="0" err="1">
                <a:effectLst>
                  <a:outerShdw blurRad="38100" dist="38100" dir="2700000" algn="tl">
                    <a:srgbClr val="000000">
                      <a:alpha val="43137"/>
                    </a:srgbClr>
                  </a:outerShdw>
                </a:effectLst>
                <a:latin typeface="Arial Black" pitchFamily="34" charset="0"/>
              </a:rPr>
              <a:t>самоподдержки</a:t>
            </a:r>
            <a:r>
              <a:rPr lang="ru-RU" sz="1050" dirty="0">
                <a:effectLst>
                  <a:outerShdw blurRad="38100" dist="38100" dir="2700000" algn="tl">
                    <a:srgbClr val="000000">
                      <a:alpha val="43137"/>
                    </a:srgbClr>
                  </a:outerShdw>
                </a:effectLst>
                <a:latin typeface="Arial Black" pitchFamily="34" charset="0"/>
              </a:rPr>
              <a:t>. К данным компетенциям относятся правила личной гигиены, забота о собственном здоровье, половая грамотность, внутренняя экологическая культура, способы безопасной жизнедеятельности.</a:t>
            </a:r>
          </a:p>
          <a:p>
            <a:pPr indent="360000" algn="just"/>
            <a:endParaRPr lang="ru-RU" sz="1050" dirty="0" smtClean="0">
              <a:effectLst>
                <a:outerShdw blurRad="38100" dist="38100" dir="2700000" algn="tl">
                  <a:srgbClr val="000000">
                    <a:alpha val="43137"/>
                  </a:srgbClr>
                </a:outerShdw>
              </a:effectLst>
              <a:latin typeface="Arial Black" pitchFamily="34" charset="0"/>
            </a:endParaRPr>
          </a:p>
        </p:txBody>
      </p:sp>
      <p:sp>
        <p:nvSpPr>
          <p:cNvPr id="10" name="Rectangle 4"/>
          <p:cNvSpPr txBox="1">
            <a:spLocks noChangeArrowheads="1"/>
          </p:cNvSpPr>
          <p:nvPr/>
        </p:nvSpPr>
        <p:spPr bwMode="auto">
          <a:xfrm>
            <a:off x="1646162" y="66609"/>
            <a:ext cx="7286796" cy="554072"/>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5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algn="ctr"/>
            <a:r>
              <a:rPr lang="ru-RU" sz="1800" dirty="0" smtClean="0">
                <a:effectLst>
                  <a:outerShdw blurRad="38100" dist="38100" dir="2700000" algn="tl">
                    <a:srgbClr val="000000">
                      <a:alpha val="43137"/>
                    </a:srgbClr>
                  </a:outerShdw>
                </a:effectLst>
              </a:rPr>
              <a:t>ДЕЯТЕЛЬНОСТНЫЙ </a:t>
            </a:r>
            <a:r>
              <a:rPr lang="ru-RU" sz="1800" dirty="0" smtClean="0">
                <a:solidFill>
                  <a:schemeClr val="folHlink"/>
                </a:solidFill>
                <a:effectLst>
                  <a:outerShdw blurRad="38100" dist="38100" dir="2700000" algn="tl">
                    <a:srgbClr val="000000">
                      <a:alpha val="43137"/>
                    </a:srgbClr>
                  </a:outerShdw>
                </a:effectLst>
              </a:rPr>
              <a:t>и КОМПЕТЕНТНОСТНЫЙ ПОДХОД.</a:t>
            </a:r>
            <a:r>
              <a:rPr lang="ru-RU" sz="2400" dirty="0" smtClean="0">
                <a:solidFill>
                  <a:schemeClr val="folHlink"/>
                </a:solidFill>
                <a:effectLst>
                  <a:outerShdw blurRad="38100" dist="38100" dir="2700000" algn="tl">
                    <a:srgbClr val="000000">
                      <a:alpha val="43137"/>
                    </a:srgbClr>
                  </a:outerShdw>
                </a:effectLst>
              </a:rPr>
              <a:t> </a:t>
            </a:r>
            <a:endParaRPr lang="en-US" sz="2400" dirty="0">
              <a:solidFill>
                <a:schemeClr val="folHlink"/>
              </a:solidFill>
            </a:endParaRPr>
          </a:p>
        </p:txBody>
      </p:sp>
      <p:sp>
        <p:nvSpPr>
          <p:cNvPr id="11" name="Овал 10"/>
          <p:cNvSpPr/>
          <p:nvPr/>
        </p:nvSpPr>
        <p:spPr>
          <a:xfrm>
            <a:off x="203595" y="80628"/>
            <a:ext cx="1440000" cy="810000"/>
          </a:xfrm>
          <a:prstGeom prst="ellipse">
            <a:avLst/>
          </a:prstGeom>
          <a:blipFill>
            <a:blip r:embed="rId2" cstate="print"/>
            <a:stretch>
              <a:fillRect/>
            </a:stretch>
          </a:blipFill>
          <a:ln w="28575">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
        <p:nvSpPr>
          <p:cNvPr id="9" name="TextBox 8"/>
          <p:cNvSpPr txBox="1"/>
          <p:nvPr/>
        </p:nvSpPr>
        <p:spPr>
          <a:xfrm>
            <a:off x="827583" y="403604"/>
            <a:ext cx="7867691" cy="1800493"/>
          </a:xfrm>
          <a:prstGeom prst="rect">
            <a:avLst/>
          </a:prstGeom>
          <a:noFill/>
        </p:spPr>
        <p:txBody>
          <a:bodyPr wrap="square" rtlCol="0">
            <a:spAutoFit/>
          </a:bodyPr>
          <a:lstStyle/>
          <a:p>
            <a:pPr indent="360000" algn="r"/>
            <a:endParaRPr lang="ru-RU" sz="1200" dirty="0">
              <a:effectLst>
                <a:outerShdw blurRad="38100" dist="38100" dir="2700000" algn="tl">
                  <a:srgbClr val="000000">
                    <a:alpha val="43137"/>
                  </a:srgbClr>
                </a:outerShdw>
              </a:effectLst>
              <a:latin typeface="Arial Black" pitchFamily="34" charset="0"/>
            </a:endParaRPr>
          </a:p>
          <a:p>
            <a:pPr indent="360000" algn="just"/>
            <a:r>
              <a:rPr lang="ru-RU" sz="1200" dirty="0" smtClean="0">
                <a:solidFill>
                  <a:srgbClr val="FF0000"/>
                </a:solidFill>
                <a:effectLst>
                  <a:outerShdw blurRad="38100" dist="38100" dir="2700000" algn="tl">
                    <a:srgbClr val="000000">
                      <a:alpha val="43137"/>
                    </a:srgbClr>
                  </a:outerShdw>
                </a:effectLst>
                <a:latin typeface="Arial Black" pitchFamily="34" charset="0"/>
              </a:rPr>
              <a:t>Специальные (предметные)</a:t>
            </a:r>
          </a:p>
          <a:p>
            <a:pPr indent="360000" algn="just"/>
            <a:r>
              <a:rPr lang="ru-RU" sz="1050" dirty="0" smtClean="0">
                <a:effectLst>
                  <a:outerShdw blurRad="38100" dist="38100" dir="2700000" algn="tl">
                    <a:srgbClr val="000000">
                      <a:alpha val="43137"/>
                    </a:srgbClr>
                  </a:outerShdw>
                </a:effectLst>
                <a:latin typeface="Arial Black" pitchFamily="34" charset="0"/>
              </a:rPr>
              <a:t>1.Ценностно-смысловые компетентности. Компетенции, связанные с ценностными ориентирами ученика, его способностью видеть и понимать окружающий мир, ориентироваться в нем, осознавать свою роль и предназначение, умение выбирать целевые и смысловые установки для своих действий и поступков, принимать решения. Данные компетенции обеспечивают механизм самоопределения ученика в ситуациях учебной и иной деятельности. От них зависят индивидуальная образовательная траектория ученика.</a:t>
            </a:r>
          </a:p>
          <a:p>
            <a:pPr indent="360000" algn="just"/>
            <a:endParaRPr lang="ru-RU" sz="1200" dirty="0" smtClean="0">
              <a:effectLst>
                <a:outerShdw blurRad="38100" dist="38100" dir="2700000" algn="tl">
                  <a:srgbClr val="000000">
                    <a:alpha val="43137"/>
                  </a:srgbClr>
                </a:outerShdw>
              </a:effectLst>
              <a:latin typeface="Arial Black" pitchFamily="34" charset="0"/>
            </a:endParaRPr>
          </a:p>
          <a:p>
            <a:pPr indent="360000" algn="r"/>
            <a:r>
              <a:rPr lang="ru-RU" sz="1200" dirty="0" smtClean="0">
                <a:effectLst>
                  <a:outerShdw blurRad="38100" dist="38100" dir="2700000" algn="tl">
                    <a:srgbClr val="000000">
                      <a:alpha val="43137"/>
                    </a:srgbClr>
                  </a:outerShdw>
                </a:effectLst>
                <a:latin typeface="Arial Black" pitchFamily="34" charset="0"/>
              </a:rPr>
              <a:t>                                                        </a:t>
            </a:r>
            <a:endParaRPr lang="ru-RU" sz="1400" dirty="0" smtClean="0">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63089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омпас">
  <a:themeElements>
    <a:clrScheme name="170Gp_natural_light 3">
      <a:dk1>
        <a:srgbClr val="000000"/>
      </a:dk1>
      <a:lt1>
        <a:srgbClr val="FFFFFF"/>
      </a:lt1>
      <a:dk2>
        <a:srgbClr val="632769"/>
      </a:dk2>
      <a:lt2>
        <a:srgbClr val="C0C0C0"/>
      </a:lt2>
      <a:accent1>
        <a:srgbClr val="8B8DE1"/>
      </a:accent1>
      <a:accent2>
        <a:srgbClr val="DEA548"/>
      </a:accent2>
      <a:accent3>
        <a:srgbClr val="FFFFFF"/>
      </a:accent3>
      <a:accent4>
        <a:srgbClr val="000000"/>
      </a:accent4>
      <a:accent5>
        <a:srgbClr val="C4C5EE"/>
      </a:accent5>
      <a:accent6>
        <a:srgbClr val="C99540"/>
      </a:accent6>
      <a:hlink>
        <a:srgbClr val="58AFD2"/>
      </a:hlink>
      <a:folHlink>
        <a:srgbClr val="E2E25E"/>
      </a:folHlink>
    </a:clrScheme>
    <a:fontScheme name="170Gp_natural_light">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0Gp_natural_light 1">
        <a:dk1>
          <a:srgbClr val="000000"/>
        </a:dk1>
        <a:lt1>
          <a:srgbClr val="FFFFFF"/>
        </a:lt1>
        <a:dk2>
          <a:srgbClr val="21858F"/>
        </a:dk2>
        <a:lt2>
          <a:srgbClr val="DDDDDD"/>
        </a:lt2>
        <a:accent1>
          <a:srgbClr val="66ABDA"/>
        </a:accent1>
        <a:accent2>
          <a:srgbClr val="669900"/>
        </a:accent2>
        <a:accent3>
          <a:srgbClr val="FFFFFF"/>
        </a:accent3>
        <a:accent4>
          <a:srgbClr val="000000"/>
        </a:accent4>
        <a:accent5>
          <a:srgbClr val="B8D2EA"/>
        </a:accent5>
        <a:accent6>
          <a:srgbClr val="5C8A00"/>
        </a:accent6>
        <a:hlink>
          <a:srgbClr val="9369E7"/>
        </a:hlink>
        <a:folHlink>
          <a:srgbClr val="F0DA6A"/>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333399"/>
        </a:dk2>
        <a:lt2>
          <a:srgbClr val="C0C0C0"/>
        </a:lt2>
        <a:accent1>
          <a:srgbClr val="88BEF4"/>
        </a:accent1>
        <a:accent2>
          <a:srgbClr val="F1900F"/>
        </a:accent2>
        <a:accent3>
          <a:srgbClr val="FFFFFF"/>
        </a:accent3>
        <a:accent4>
          <a:srgbClr val="000000"/>
        </a:accent4>
        <a:accent5>
          <a:srgbClr val="C3DBF8"/>
        </a:accent5>
        <a:accent6>
          <a:srgbClr val="DA820C"/>
        </a:accent6>
        <a:hlink>
          <a:srgbClr val="008080"/>
        </a:hlink>
        <a:folHlink>
          <a:srgbClr val="FFE2A7"/>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632769"/>
        </a:dk2>
        <a:lt2>
          <a:srgbClr val="C0C0C0"/>
        </a:lt2>
        <a:accent1>
          <a:srgbClr val="8B8DE1"/>
        </a:accent1>
        <a:accent2>
          <a:srgbClr val="DEA548"/>
        </a:accent2>
        <a:accent3>
          <a:srgbClr val="FFFFFF"/>
        </a:accent3>
        <a:accent4>
          <a:srgbClr val="000000"/>
        </a:accent4>
        <a:accent5>
          <a:srgbClr val="C4C5EE"/>
        </a:accent5>
        <a:accent6>
          <a:srgbClr val="C99540"/>
        </a:accent6>
        <a:hlink>
          <a:srgbClr val="58AFD2"/>
        </a:hlink>
        <a:folHlink>
          <a:srgbClr val="E2E2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journal design template">
  <a:themeElements>
    <a:clrScheme name="Photo journal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Photo journal design templat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oto journal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oto journal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oto journal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oto journal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oto journal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oto journal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oto journal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компас</Template>
  <TotalTime>1161</TotalTime>
  <Words>2718</Words>
  <Application>Microsoft Office PowerPoint</Application>
  <PresentationFormat>Экран (4:3)</PresentationFormat>
  <Paragraphs>419</Paragraphs>
  <Slides>27</Slides>
  <Notes>5</Notes>
  <HiddenSlides>0</HiddenSlides>
  <MMClips>0</MMClips>
  <ScaleCrop>false</ScaleCrop>
  <HeadingPairs>
    <vt:vector size="4" baseType="variant">
      <vt:variant>
        <vt:lpstr>Тема</vt:lpstr>
      </vt:variant>
      <vt:variant>
        <vt:i4>2</vt:i4>
      </vt:variant>
      <vt:variant>
        <vt:lpstr>Заголовки слайдов</vt:lpstr>
      </vt:variant>
      <vt:variant>
        <vt:i4>27</vt:i4>
      </vt:variant>
    </vt:vector>
  </HeadingPairs>
  <TitlesOfParts>
    <vt:vector size="29" baseType="lpstr">
      <vt:lpstr>компас</vt:lpstr>
      <vt:lpstr>Photo journal design template</vt:lpstr>
      <vt:lpstr>Презентация PowerPoint</vt:lpstr>
      <vt:lpstr>Совершенствование урока   в соответствовании с требованиями ФГОС, системнодеятельностного  и компетентностного подхода</vt:lpstr>
      <vt:lpstr>Государственный стандарт образования.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Требования к современному уроку в условиях введения ФГОС нового поколения.</vt:lpstr>
      <vt:lpstr>Требования к современному уроку в условиях введения ФГОС нового поколения.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Презентацию подготовила  учитель начальных классов Карназина И. 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Администрация  Новоникольского сельского поселения</dc:title>
  <dc:creator>13</dc:creator>
  <cp:lastModifiedBy>13</cp:lastModifiedBy>
  <cp:revision>112</cp:revision>
  <dcterms:created xsi:type="dcterms:W3CDTF">2014-01-06T20:16:31Z</dcterms:created>
  <dcterms:modified xsi:type="dcterms:W3CDTF">2014-03-01T20:20:02Z</dcterms:modified>
</cp:coreProperties>
</file>