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405B37C-321A-47F2-8EDB-B148D14A4A26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6FC1F1-16D0-4CCC-B00A-651CF636B41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928670"/>
            <a:ext cx="80724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ЧЕРНОМОРСКОЕ</a:t>
            </a:r>
          </a:p>
          <a:p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 ПОБЕРЕЖЬЕ</a:t>
            </a:r>
          </a:p>
          <a:p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 КАВКАЗА</a:t>
            </a:r>
            <a:endParaRPr lang="ru-RU" sz="60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9. Какие растения внесены в Красную книгу России: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428736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А) ольха , берёза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500306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Б) самшит, тис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3643314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В) дуб, кедр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10. Какой национальный парк был создан для сохранения природы Черноморского побережья: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000240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А) Сочинский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3071810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Б) Кавказский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143380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В) Адлерский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5214950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Г) Черноморский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428604"/>
            <a:ext cx="6715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Arial Black" pitchFamily="34" charset="0"/>
              </a:rPr>
              <a:t>ПРОВЕРЬ  СЕБЯ</a:t>
            </a:r>
            <a:endParaRPr lang="ru-RU" sz="54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857364"/>
            <a:ext cx="8286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6000" b="1" dirty="0" smtClean="0">
                <a:solidFill>
                  <a:srgbClr val="002060"/>
                </a:solidFill>
              </a:rPr>
              <a:t>В            6. </a:t>
            </a:r>
            <a:r>
              <a:rPr lang="ru-RU" sz="6000" b="1" dirty="0">
                <a:solidFill>
                  <a:srgbClr val="002060"/>
                </a:solidFill>
              </a:rPr>
              <a:t>А</a:t>
            </a:r>
            <a:endParaRPr lang="ru-RU" sz="6000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ru-RU" sz="6000" b="1" dirty="0" smtClean="0">
                <a:solidFill>
                  <a:srgbClr val="002060"/>
                </a:solidFill>
              </a:rPr>
              <a:t>Г             7. А</a:t>
            </a:r>
          </a:p>
          <a:p>
            <a:pPr marL="342900" indent="-342900">
              <a:buAutoNum type="arabicPeriod"/>
            </a:pPr>
            <a:r>
              <a:rPr lang="ru-RU" sz="6000" b="1" dirty="0" smtClean="0">
                <a:solidFill>
                  <a:srgbClr val="002060"/>
                </a:solidFill>
              </a:rPr>
              <a:t>А             8. В</a:t>
            </a:r>
          </a:p>
          <a:p>
            <a:pPr marL="342900" indent="-342900">
              <a:buAutoNum type="arabicPeriod"/>
            </a:pPr>
            <a:r>
              <a:rPr lang="ru-RU" sz="6000" b="1" dirty="0" smtClean="0">
                <a:solidFill>
                  <a:srgbClr val="002060"/>
                </a:solidFill>
              </a:rPr>
              <a:t>Б             9.Б</a:t>
            </a:r>
          </a:p>
          <a:p>
            <a:pPr marL="342900" indent="-342900">
              <a:buAutoNum type="arabicPeriod"/>
            </a:pPr>
            <a:r>
              <a:rPr lang="ru-RU" sz="6000" b="1" dirty="0" smtClean="0">
                <a:solidFill>
                  <a:srgbClr val="002060"/>
                </a:solidFill>
              </a:rPr>
              <a:t>Б            10. А</a:t>
            </a:r>
          </a:p>
          <a:p>
            <a:pPr marL="342900" indent="-342900"/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Arial Black" pitchFamily="34" charset="0"/>
              </a:rPr>
              <a:t>ОЦЕНИ СЕБЯ</a:t>
            </a:r>
            <a:endParaRPr lang="ru-RU" sz="5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857364"/>
            <a:ext cx="73581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10 – </a:t>
            </a:r>
            <a:r>
              <a:rPr lang="ru-RU" sz="6000" b="1" dirty="0" smtClean="0">
                <a:solidFill>
                  <a:srgbClr val="C00000"/>
                </a:solidFill>
              </a:rPr>
              <a:t>«5»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8-9 – </a:t>
            </a:r>
            <a:r>
              <a:rPr lang="ru-RU" sz="6000" b="1" dirty="0" smtClean="0">
                <a:solidFill>
                  <a:srgbClr val="C00000"/>
                </a:solidFill>
              </a:rPr>
              <a:t>«4»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6-7 – </a:t>
            </a:r>
            <a:r>
              <a:rPr lang="ru-RU" sz="6000" b="1" dirty="0" smtClean="0">
                <a:solidFill>
                  <a:srgbClr val="C00000"/>
                </a:solidFill>
              </a:rPr>
              <a:t>«3»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5 и меньше – </a:t>
            </a:r>
            <a:r>
              <a:rPr lang="ru-RU" sz="6000" b="1" dirty="0" smtClean="0">
                <a:solidFill>
                  <a:srgbClr val="C00000"/>
                </a:solidFill>
              </a:rPr>
              <a:t>«2»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1. Черноморское побережье Кавказа расположено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643050"/>
            <a:ext cx="850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А) в Арктической зоне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786058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Б) в лесной зоне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3929066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В) </a:t>
            </a:r>
            <a:r>
              <a:rPr lang="ru-RU" sz="4800" b="1" dirty="0" err="1" smtClean="0">
                <a:solidFill>
                  <a:srgbClr val="002060"/>
                </a:solidFill>
              </a:rPr>
              <a:t>в</a:t>
            </a:r>
            <a:r>
              <a:rPr lang="ru-RU" sz="4800" b="1" dirty="0" smtClean="0">
                <a:solidFill>
                  <a:srgbClr val="002060"/>
                </a:solidFill>
              </a:rPr>
              <a:t> субтропической зоне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5000636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Г) в степной зоне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1429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2. Субтропики России – это…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000108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А) обширная зона в центре страны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357430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Б) обширная зона на востоке страны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71475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В) небольшая зона на побережье северных морей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5072074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Г) небольшая зона на побережье Чёрного моря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429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3. На склонах гор в субтропиках часто встречаются следующие растения: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1928802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А) бук, каштан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3071810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Б) ель, сосна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4143380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В) ольха, липа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85728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4. На Черноморском побережье обитают: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500174"/>
            <a:ext cx="8358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А) пчёлы, комары, мошки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428868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Б) цикады, богомолы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429000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В) шмели, кобылки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5. В Чёрном море у побережья обитают: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428736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А) киты, морские черепахи, тюлени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3143248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Б) медузы, крабы, морские коньки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857760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В) крокодилы, анаконды, котики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42852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6. В парках и на улицах городов Черноморского побережья выращивают: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857364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А) кипарисы, пальмы, магнолии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571876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Б) липы, </a:t>
            </a:r>
            <a:r>
              <a:rPr lang="ru-RU" sz="4800" b="1" dirty="0" err="1" smtClean="0">
                <a:solidFill>
                  <a:srgbClr val="002060"/>
                </a:solidFill>
              </a:rPr>
              <a:t>джузгун</a:t>
            </a:r>
            <a:r>
              <a:rPr lang="ru-RU" sz="4800" b="1" dirty="0" smtClean="0">
                <a:solidFill>
                  <a:srgbClr val="002060"/>
                </a:solidFill>
              </a:rPr>
              <a:t>, маки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572008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В) полынь, типчак, ель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7. В субтропической зоне: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000108"/>
            <a:ext cx="83582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А)</a:t>
            </a:r>
            <a:r>
              <a:rPr lang="ru-RU" sz="4400" b="1" dirty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умеренно жаркое лето и тёплая зима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643182"/>
            <a:ext cx="83582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Б) жаркое лето и умеренно холодная зима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286256"/>
            <a:ext cx="83582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В) умеренное тёплое лето и холодная зима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8. Достопримечательностью города Сочи является: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А) аквапарк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643182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Б) памятники культуры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572008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В) дендрарий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</TotalTime>
  <Words>326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2013-11-17T23:04:53Z</dcterms:created>
  <dcterms:modified xsi:type="dcterms:W3CDTF">2013-11-18T00:43:34Z</dcterms:modified>
</cp:coreProperties>
</file>