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9" r:id="rId3"/>
    <p:sldId id="260" r:id="rId4"/>
    <p:sldId id="270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447" autoAdjust="0"/>
  </p:normalViewPr>
  <p:slideViewPr>
    <p:cSldViewPr>
      <p:cViewPr varScale="1">
        <p:scale>
          <a:sx n="60" d="100"/>
          <a:sy n="60" d="100"/>
        </p:scale>
        <p:origin x="-1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CA2735-AAE8-4869-B472-E2B95C633434}" type="doc">
      <dgm:prSet loTypeId="urn:microsoft.com/office/officeart/2005/8/layout/pList2" loCatId="list" qsTypeId="urn:microsoft.com/office/officeart/2005/8/quickstyle/simple1#1" qsCatId="simple" csTypeId="urn:microsoft.com/office/officeart/2005/8/colors/colorful4" csCatId="colorful" phldr="1"/>
      <dgm:spPr/>
    </dgm:pt>
    <dgm:pt modelId="{100A92B5-6C07-4210-8398-D81358ED5341}">
      <dgm:prSet phldrT="[Текст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rgbClr val="FFFF00"/>
        </a:solidFill>
      </dgm:spPr>
      <dgm:t>
        <a:bodyPr/>
        <a:lstStyle/>
        <a:p>
          <a:r>
            <a:rPr lang="ru-RU" sz="2400" b="1" dirty="0" smtClean="0">
              <a:solidFill>
                <a:srgbClr val="002060"/>
              </a:solidFill>
            </a:rPr>
            <a:t>Вхождение </a:t>
          </a:r>
        </a:p>
        <a:p>
          <a:r>
            <a:rPr lang="ru-RU" sz="2400" b="1" dirty="0" smtClean="0">
              <a:solidFill>
                <a:srgbClr val="002060"/>
              </a:solidFill>
            </a:rPr>
            <a:t>детей в проблемную ситуацию</a:t>
          </a:r>
          <a:endParaRPr lang="ru-RU" sz="2400" b="1" dirty="0">
            <a:solidFill>
              <a:srgbClr val="002060"/>
            </a:solidFill>
          </a:endParaRPr>
        </a:p>
      </dgm:t>
    </dgm:pt>
    <dgm:pt modelId="{247946C4-D540-4CFF-A4E6-15DE9A01CE2B}" type="parTrans" cxnId="{6A6A9520-557E-46FE-A0D6-B946FBD071AC}">
      <dgm:prSet/>
      <dgm:spPr/>
      <dgm:t>
        <a:bodyPr/>
        <a:lstStyle/>
        <a:p>
          <a:endParaRPr lang="ru-RU"/>
        </a:p>
      </dgm:t>
    </dgm:pt>
    <dgm:pt modelId="{2A110C24-5C3F-42C6-92DE-4294F07BED12}" type="sibTrans" cxnId="{6A6A9520-557E-46FE-A0D6-B946FBD071AC}">
      <dgm:prSet/>
      <dgm:spPr/>
      <dgm:t>
        <a:bodyPr/>
        <a:lstStyle/>
        <a:p>
          <a:endParaRPr lang="ru-RU"/>
        </a:p>
      </dgm:t>
    </dgm:pt>
    <dgm:pt modelId="{0B770916-2D6E-4794-B408-06D28916F293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2400" b="1" dirty="0" err="1" smtClean="0">
              <a:solidFill>
                <a:srgbClr val="002060"/>
              </a:solidFill>
            </a:rPr>
            <a:t>Активизиро</a:t>
          </a:r>
          <a:endParaRPr lang="ru-RU" sz="2400" b="1" dirty="0" smtClean="0">
            <a:solidFill>
              <a:srgbClr val="002060"/>
            </a:solidFill>
          </a:endParaRPr>
        </a:p>
        <a:p>
          <a:r>
            <a:rPr lang="ru-RU" sz="2400" b="1" dirty="0" err="1" smtClean="0">
              <a:solidFill>
                <a:srgbClr val="002060"/>
              </a:solidFill>
            </a:rPr>
            <a:t>вать</a:t>
          </a:r>
          <a:r>
            <a:rPr lang="ru-RU" sz="2400" b="1" dirty="0" smtClean="0">
              <a:solidFill>
                <a:srgbClr val="002060"/>
              </a:solidFill>
            </a:rPr>
            <a:t> желание искать пути разрешения проблемной ситуации</a:t>
          </a:r>
          <a:endParaRPr lang="ru-RU" sz="2400" b="1" dirty="0">
            <a:solidFill>
              <a:srgbClr val="002060"/>
            </a:solidFill>
          </a:endParaRPr>
        </a:p>
      </dgm:t>
    </dgm:pt>
    <dgm:pt modelId="{C8892549-FDBA-4BED-8DF8-C33B75BC26FA}" type="parTrans" cxnId="{756FD3CA-DD81-4CFF-828D-5DFD732165C1}">
      <dgm:prSet/>
      <dgm:spPr/>
      <dgm:t>
        <a:bodyPr/>
        <a:lstStyle/>
        <a:p>
          <a:endParaRPr lang="ru-RU"/>
        </a:p>
      </dgm:t>
    </dgm:pt>
    <dgm:pt modelId="{6C3E1D81-9F6A-485D-AECC-C374D1C32615}" type="sibTrans" cxnId="{756FD3CA-DD81-4CFF-828D-5DFD732165C1}">
      <dgm:prSet/>
      <dgm:spPr/>
      <dgm:t>
        <a:bodyPr/>
        <a:lstStyle/>
        <a:p>
          <a:endParaRPr lang="ru-RU"/>
        </a:p>
      </dgm:t>
    </dgm:pt>
    <dgm:pt modelId="{576834B4-5E05-43C8-BF62-EDD69E803A33}">
      <dgm:prSet phldrT="[Текст]" custT="1"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rgbClr val="002060"/>
              </a:solidFill>
            </a:rPr>
            <a:t>Формировать предпосылки исследовательской деятельности (практические опыты)</a:t>
          </a:r>
          <a:endParaRPr lang="ru-RU" sz="2400" b="1" dirty="0">
            <a:solidFill>
              <a:srgbClr val="002060"/>
            </a:solidFill>
          </a:endParaRPr>
        </a:p>
      </dgm:t>
    </dgm:pt>
    <dgm:pt modelId="{500AA706-C454-410E-9988-B8394BBB9963}" type="parTrans" cxnId="{735B22CD-9084-47E8-82CA-915FBB083662}">
      <dgm:prSet/>
      <dgm:spPr/>
      <dgm:t>
        <a:bodyPr/>
        <a:lstStyle/>
        <a:p>
          <a:endParaRPr lang="ru-RU"/>
        </a:p>
      </dgm:t>
    </dgm:pt>
    <dgm:pt modelId="{DB4D846E-81BB-4FBD-94FC-901626D44242}" type="sibTrans" cxnId="{735B22CD-9084-47E8-82CA-915FBB083662}">
      <dgm:prSet/>
      <dgm:spPr/>
      <dgm:t>
        <a:bodyPr/>
        <a:lstStyle/>
        <a:p>
          <a:endParaRPr lang="ru-RU"/>
        </a:p>
      </dgm:t>
    </dgm:pt>
    <dgm:pt modelId="{F6BF1A55-F39A-46FF-A71A-26CCECB8FCA6}" type="pres">
      <dgm:prSet presAssocID="{83CA2735-AAE8-4869-B472-E2B95C633434}" presName="Name0" presStyleCnt="0">
        <dgm:presLayoutVars>
          <dgm:dir/>
          <dgm:resizeHandles val="exact"/>
        </dgm:presLayoutVars>
      </dgm:prSet>
      <dgm:spPr/>
    </dgm:pt>
    <dgm:pt modelId="{E7B26C9F-702D-4145-A0CB-B47E638092C8}" type="pres">
      <dgm:prSet presAssocID="{83CA2735-AAE8-4869-B472-E2B95C633434}" presName="bkgdShp" presStyleLbl="alignAccFollowNode1" presStyleIdx="0" presStyleCn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</dgm:pt>
    <dgm:pt modelId="{9BE4ABCC-752C-44B1-8732-937777FDBC5E}" type="pres">
      <dgm:prSet presAssocID="{83CA2735-AAE8-4869-B472-E2B95C633434}" presName="linComp" presStyleCnt="0"/>
      <dgm:spPr/>
    </dgm:pt>
    <dgm:pt modelId="{35195C22-C185-4982-A061-D4965611C510}" type="pres">
      <dgm:prSet presAssocID="{100A92B5-6C07-4210-8398-D81358ED5341}" presName="compNode" presStyleCnt="0"/>
      <dgm:spPr/>
    </dgm:pt>
    <dgm:pt modelId="{A14370E9-F386-4C02-9F19-6367D5317D6B}" type="pres">
      <dgm:prSet presAssocID="{100A92B5-6C07-4210-8398-D81358ED534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7E3327-F356-4E5D-B853-C80157B9F5DD}" type="pres">
      <dgm:prSet presAssocID="{100A92B5-6C07-4210-8398-D81358ED5341}" presName="invisiNode" presStyleLbl="node1" presStyleIdx="0" presStyleCnt="3"/>
      <dgm:spPr/>
    </dgm:pt>
    <dgm:pt modelId="{E8E697FB-4ECC-46B7-B0FF-2C4A91B5F0CD}" type="pres">
      <dgm:prSet presAssocID="{100A92B5-6C07-4210-8398-D81358ED5341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7EA4108-C50D-47E7-9678-48C3FE325B27}" type="pres">
      <dgm:prSet presAssocID="{2A110C24-5C3F-42C6-92DE-4294F07BED12}" presName="sibTrans" presStyleLbl="sibTrans2D1" presStyleIdx="0" presStyleCnt="0"/>
      <dgm:spPr/>
      <dgm:t>
        <a:bodyPr/>
        <a:lstStyle/>
        <a:p>
          <a:endParaRPr lang="ru-RU"/>
        </a:p>
      </dgm:t>
    </dgm:pt>
    <dgm:pt modelId="{68A0B81C-20DB-4B32-9FCA-347514C763B4}" type="pres">
      <dgm:prSet presAssocID="{0B770916-2D6E-4794-B408-06D28916F293}" presName="compNode" presStyleCnt="0"/>
      <dgm:spPr/>
    </dgm:pt>
    <dgm:pt modelId="{10E98600-C7C9-4BB2-840B-56DEA9480A39}" type="pres">
      <dgm:prSet presAssocID="{0B770916-2D6E-4794-B408-06D28916F29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C59315-6900-43EB-ACD8-878C54D06D6A}" type="pres">
      <dgm:prSet presAssocID="{0B770916-2D6E-4794-B408-06D28916F293}" presName="invisiNode" presStyleLbl="node1" presStyleIdx="1" presStyleCnt="3"/>
      <dgm:spPr/>
    </dgm:pt>
    <dgm:pt modelId="{0CCCC9D9-A9DB-4F21-8F26-3F17061F3524}" type="pres">
      <dgm:prSet presAssocID="{0B770916-2D6E-4794-B408-06D28916F293}" presName="imagNod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26509E3D-303C-4710-BFB4-A4ADB6BA9F26}" type="pres">
      <dgm:prSet presAssocID="{6C3E1D81-9F6A-485D-AECC-C374D1C3261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AA1AC5BC-B33A-45DF-A5CB-E63A8FF3323E}" type="pres">
      <dgm:prSet presAssocID="{576834B4-5E05-43C8-BF62-EDD69E803A33}" presName="compNode" presStyleCnt="0"/>
      <dgm:spPr/>
    </dgm:pt>
    <dgm:pt modelId="{900213E8-C406-488B-ACE0-B06E74B19A3B}" type="pres">
      <dgm:prSet presAssocID="{576834B4-5E05-43C8-BF62-EDD69E803A3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3CA992-DDA0-4B65-B907-A0A4B9D909D2}" type="pres">
      <dgm:prSet presAssocID="{576834B4-5E05-43C8-BF62-EDD69E803A33}" presName="invisiNode" presStyleLbl="node1" presStyleIdx="2" presStyleCnt="3"/>
      <dgm:spPr/>
    </dgm:pt>
    <dgm:pt modelId="{9083EAC2-73A2-4406-BA35-9F907AACA22D}" type="pres">
      <dgm:prSet presAssocID="{576834B4-5E05-43C8-BF62-EDD69E803A33}" presName="imagNod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D1980A87-A90A-496B-94A8-EF8240E330F8}" type="presOf" srcId="{6C3E1D81-9F6A-485D-AECC-C374D1C32615}" destId="{26509E3D-303C-4710-BFB4-A4ADB6BA9F26}" srcOrd="0" destOrd="0" presId="urn:microsoft.com/office/officeart/2005/8/layout/pList2"/>
    <dgm:cxn modelId="{6A6A9520-557E-46FE-A0D6-B946FBD071AC}" srcId="{83CA2735-AAE8-4869-B472-E2B95C633434}" destId="{100A92B5-6C07-4210-8398-D81358ED5341}" srcOrd="0" destOrd="0" parTransId="{247946C4-D540-4CFF-A4E6-15DE9A01CE2B}" sibTransId="{2A110C24-5C3F-42C6-92DE-4294F07BED12}"/>
    <dgm:cxn modelId="{4AB4649A-C84A-4DDB-B447-D11BB4B25A11}" type="presOf" srcId="{83CA2735-AAE8-4869-B472-E2B95C633434}" destId="{F6BF1A55-F39A-46FF-A71A-26CCECB8FCA6}" srcOrd="0" destOrd="0" presId="urn:microsoft.com/office/officeart/2005/8/layout/pList2"/>
    <dgm:cxn modelId="{D248B607-4F76-4EFE-B4FF-9D3846E2BE82}" type="presOf" srcId="{576834B4-5E05-43C8-BF62-EDD69E803A33}" destId="{900213E8-C406-488B-ACE0-B06E74B19A3B}" srcOrd="0" destOrd="0" presId="urn:microsoft.com/office/officeart/2005/8/layout/pList2"/>
    <dgm:cxn modelId="{735B22CD-9084-47E8-82CA-915FBB083662}" srcId="{83CA2735-AAE8-4869-B472-E2B95C633434}" destId="{576834B4-5E05-43C8-BF62-EDD69E803A33}" srcOrd="2" destOrd="0" parTransId="{500AA706-C454-410E-9988-B8394BBB9963}" sibTransId="{DB4D846E-81BB-4FBD-94FC-901626D44242}"/>
    <dgm:cxn modelId="{CC09F0AD-2283-4AAA-ACD3-125DC7179B29}" type="presOf" srcId="{100A92B5-6C07-4210-8398-D81358ED5341}" destId="{A14370E9-F386-4C02-9F19-6367D5317D6B}" srcOrd="0" destOrd="0" presId="urn:microsoft.com/office/officeart/2005/8/layout/pList2"/>
    <dgm:cxn modelId="{84A88CA9-3FCF-468B-AB2A-809A9A1C4688}" type="presOf" srcId="{2A110C24-5C3F-42C6-92DE-4294F07BED12}" destId="{07EA4108-C50D-47E7-9678-48C3FE325B27}" srcOrd="0" destOrd="0" presId="urn:microsoft.com/office/officeart/2005/8/layout/pList2"/>
    <dgm:cxn modelId="{756FD3CA-DD81-4CFF-828D-5DFD732165C1}" srcId="{83CA2735-AAE8-4869-B472-E2B95C633434}" destId="{0B770916-2D6E-4794-B408-06D28916F293}" srcOrd="1" destOrd="0" parTransId="{C8892549-FDBA-4BED-8DF8-C33B75BC26FA}" sibTransId="{6C3E1D81-9F6A-485D-AECC-C374D1C32615}"/>
    <dgm:cxn modelId="{53ABB1B2-C9DA-4F90-AA94-C1EB492E74AD}" type="presOf" srcId="{0B770916-2D6E-4794-B408-06D28916F293}" destId="{10E98600-C7C9-4BB2-840B-56DEA9480A39}" srcOrd="0" destOrd="0" presId="urn:microsoft.com/office/officeart/2005/8/layout/pList2"/>
    <dgm:cxn modelId="{37A11A25-B17A-4C59-85A1-F3047787BB3F}" type="presParOf" srcId="{F6BF1A55-F39A-46FF-A71A-26CCECB8FCA6}" destId="{E7B26C9F-702D-4145-A0CB-B47E638092C8}" srcOrd="0" destOrd="0" presId="urn:microsoft.com/office/officeart/2005/8/layout/pList2"/>
    <dgm:cxn modelId="{58EE6CAA-EA33-422B-B608-9508F3C27F14}" type="presParOf" srcId="{F6BF1A55-F39A-46FF-A71A-26CCECB8FCA6}" destId="{9BE4ABCC-752C-44B1-8732-937777FDBC5E}" srcOrd="1" destOrd="0" presId="urn:microsoft.com/office/officeart/2005/8/layout/pList2"/>
    <dgm:cxn modelId="{055B7064-4D78-4978-B931-3140B39C43F4}" type="presParOf" srcId="{9BE4ABCC-752C-44B1-8732-937777FDBC5E}" destId="{35195C22-C185-4982-A061-D4965611C510}" srcOrd="0" destOrd="0" presId="urn:microsoft.com/office/officeart/2005/8/layout/pList2"/>
    <dgm:cxn modelId="{30DEE4B9-F611-4804-B405-FF60912E7E50}" type="presParOf" srcId="{35195C22-C185-4982-A061-D4965611C510}" destId="{A14370E9-F386-4C02-9F19-6367D5317D6B}" srcOrd="0" destOrd="0" presId="urn:microsoft.com/office/officeart/2005/8/layout/pList2"/>
    <dgm:cxn modelId="{CD312F7E-AFC0-4C01-BEB2-6CD0C8DAC523}" type="presParOf" srcId="{35195C22-C185-4982-A061-D4965611C510}" destId="{967E3327-F356-4E5D-B853-C80157B9F5DD}" srcOrd="1" destOrd="0" presId="urn:microsoft.com/office/officeart/2005/8/layout/pList2"/>
    <dgm:cxn modelId="{234FB875-2D5C-4683-857F-6BC1D62606D3}" type="presParOf" srcId="{35195C22-C185-4982-A061-D4965611C510}" destId="{E8E697FB-4ECC-46B7-B0FF-2C4A91B5F0CD}" srcOrd="2" destOrd="0" presId="urn:microsoft.com/office/officeart/2005/8/layout/pList2"/>
    <dgm:cxn modelId="{1161E254-DC59-4A67-B1E0-D44AE9C6982A}" type="presParOf" srcId="{9BE4ABCC-752C-44B1-8732-937777FDBC5E}" destId="{07EA4108-C50D-47E7-9678-48C3FE325B27}" srcOrd="1" destOrd="0" presId="urn:microsoft.com/office/officeart/2005/8/layout/pList2"/>
    <dgm:cxn modelId="{EC419FF2-E179-4A81-AB68-597031A1EF56}" type="presParOf" srcId="{9BE4ABCC-752C-44B1-8732-937777FDBC5E}" destId="{68A0B81C-20DB-4B32-9FCA-347514C763B4}" srcOrd="2" destOrd="0" presId="urn:microsoft.com/office/officeart/2005/8/layout/pList2"/>
    <dgm:cxn modelId="{D55B3561-7D67-4BEC-93F8-106C8BF9EE05}" type="presParOf" srcId="{68A0B81C-20DB-4B32-9FCA-347514C763B4}" destId="{10E98600-C7C9-4BB2-840B-56DEA9480A39}" srcOrd="0" destOrd="0" presId="urn:microsoft.com/office/officeart/2005/8/layout/pList2"/>
    <dgm:cxn modelId="{D5429CA9-A969-40F3-A7FD-A072A961A8EE}" type="presParOf" srcId="{68A0B81C-20DB-4B32-9FCA-347514C763B4}" destId="{8EC59315-6900-43EB-ACD8-878C54D06D6A}" srcOrd="1" destOrd="0" presId="urn:microsoft.com/office/officeart/2005/8/layout/pList2"/>
    <dgm:cxn modelId="{6E31D7C1-3EE7-42FB-B219-1F694BAE141D}" type="presParOf" srcId="{68A0B81C-20DB-4B32-9FCA-347514C763B4}" destId="{0CCCC9D9-A9DB-4F21-8F26-3F17061F3524}" srcOrd="2" destOrd="0" presId="urn:microsoft.com/office/officeart/2005/8/layout/pList2"/>
    <dgm:cxn modelId="{F111E8C1-7E1F-4F6B-841E-36E3F231DF7F}" type="presParOf" srcId="{9BE4ABCC-752C-44B1-8732-937777FDBC5E}" destId="{26509E3D-303C-4710-BFB4-A4ADB6BA9F26}" srcOrd="3" destOrd="0" presId="urn:microsoft.com/office/officeart/2005/8/layout/pList2"/>
    <dgm:cxn modelId="{2B57BD6B-C976-4C10-AD4B-AD46D728B8CD}" type="presParOf" srcId="{9BE4ABCC-752C-44B1-8732-937777FDBC5E}" destId="{AA1AC5BC-B33A-45DF-A5CB-E63A8FF3323E}" srcOrd="4" destOrd="0" presId="urn:microsoft.com/office/officeart/2005/8/layout/pList2"/>
    <dgm:cxn modelId="{0AC88CE3-F42F-4C23-B92E-E726DA3BAFD8}" type="presParOf" srcId="{AA1AC5BC-B33A-45DF-A5CB-E63A8FF3323E}" destId="{900213E8-C406-488B-ACE0-B06E74B19A3B}" srcOrd="0" destOrd="0" presId="urn:microsoft.com/office/officeart/2005/8/layout/pList2"/>
    <dgm:cxn modelId="{3C286AD2-F50B-44F2-A3B1-2F6CFD8C999C}" type="presParOf" srcId="{AA1AC5BC-B33A-45DF-A5CB-E63A8FF3323E}" destId="{F93CA992-DDA0-4B65-B907-A0A4B9D909D2}" srcOrd="1" destOrd="0" presId="urn:microsoft.com/office/officeart/2005/8/layout/pList2"/>
    <dgm:cxn modelId="{DF240703-14DC-4703-85AC-294549465EBD}" type="presParOf" srcId="{AA1AC5BC-B33A-45DF-A5CB-E63A8FF3323E}" destId="{9083EAC2-73A2-4406-BA35-9F907AACA22D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79CAA8-A405-41D5-BF34-F0CFC0BD9B98}" type="doc">
      <dgm:prSet loTypeId="urn:microsoft.com/office/officeart/2005/8/layout/radial3" loCatId="cycle" qsTypeId="urn:microsoft.com/office/officeart/2005/8/quickstyle/simple1#2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C0ECCD2C-82C4-4F9B-BF76-15C0C5700B9E}">
      <dgm:prSet phldrT="[Текст]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Этапы работы</a:t>
          </a:r>
          <a:endParaRPr lang="ru-RU" b="1" dirty="0">
            <a:solidFill>
              <a:srgbClr val="C00000"/>
            </a:solidFill>
          </a:endParaRPr>
        </a:p>
      </dgm:t>
    </dgm:pt>
    <dgm:pt modelId="{FF4FAD5B-1984-45AF-8132-DBE37F062D26}" type="parTrans" cxnId="{92B8084C-168F-4454-B5B0-C146C7458B98}">
      <dgm:prSet/>
      <dgm:spPr/>
      <dgm:t>
        <a:bodyPr/>
        <a:lstStyle/>
        <a:p>
          <a:endParaRPr lang="ru-RU"/>
        </a:p>
      </dgm:t>
    </dgm:pt>
    <dgm:pt modelId="{8068EF0D-E388-4681-B213-069A76833680}" type="sibTrans" cxnId="{92B8084C-168F-4454-B5B0-C146C7458B98}">
      <dgm:prSet/>
      <dgm:spPr/>
      <dgm:t>
        <a:bodyPr/>
        <a:lstStyle/>
        <a:p>
          <a:endParaRPr lang="ru-RU"/>
        </a:p>
      </dgm:t>
    </dgm:pt>
    <dgm:pt modelId="{63088E3F-8FA5-4462-B07D-DE97F1A06D00}">
      <dgm:prSet phldrT="[Текст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3600" b="1" dirty="0" smtClean="0">
              <a:solidFill>
                <a:srgbClr val="002060"/>
              </a:solidFill>
            </a:rPr>
            <a:t>Работа с родителями</a:t>
          </a:r>
          <a:endParaRPr lang="ru-RU" sz="3600" b="1" dirty="0">
            <a:solidFill>
              <a:srgbClr val="002060"/>
            </a:solidFill>
          </a:endParaRPr>
        </a:p>
      </dgm:t>
    </dgm:pt>
    <dgm:pt modelId="{9B531823-8770-409D-B655-B05C79A4E3F3}" type="parTrans" cxnId="{05CF64C5-98AE-44F1-8B98-A79126C34E5B}">
      <dgm:prSet/>
      <dgm:spPr/>
      <dgm:t>
        <a:bodyPr/>
        <a:lstStyle/>
        <a:p>
          <a:endParaRPr lang="ru-RU"/>
        </a:p>
      </dgm:t>
    </dgm:pt>
    <dgm:pt modelId="{993DD4DA-C206-4C40-A7E0-9E5E63E30408}" type="sibTrans" cxnId="{05CF64C5-98AE-44F1-8B98-A79126C34E5B}">
      <dgm:prSet/>
      <dgm:spPr/>
      <dgm:t>
        <a:bodyPr/>
        <a:lstStyle/>
        <a:p>
          <a:endParaRPr lang="ru-RU"/>
        </a:p>
      </dgm:t>
    </dgm:pt>
    <dgm:pt modelId="{E244A8E3-B80B-41D6-8973-04CEEB636F3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600" b="1" dirty="0" smtClean="0">
              <a:solidFill>
                <a:srgbClr val="002060"/>
              </a:solidFill>
            </a:rPr>
            <a:t>I </a:t>
          </a:r>
          <a:r>
            <a:rPr lang="ru-RU" sz="3600" b="1" dirty="0" smtClean="0">
              <a:solidFill>
                <a:srgbClr val="002060"/>
              </a:solidFill>
            </a:rPr>
            <a:t>половина дня</a:t>
          </a:r>
          <a:endParaRPr lang="ru-RU" sz="3600" b="1" dirty="0">
            <a:solidFill>
              <a:srgbClr val="002060"/>
            </a:solidFill>
          </a:endParaRPr>
        </a:p>
      </dgm:t>
    </dgm:pt>
    <dgm:pt modelId="{0A9329F8-AAA0-49E8-A6A6-4E5E81CDCE69}" type="parTrans" cxnId="{D7DDB3BA-CEDA-4991-8AE7-25D03A997D7C}">
      <dgm:prSet/>
      <dgm:spPr/>
      <dgm:t>
        <a:bodyPr/>
        <a:lstStyle/>
        <a:p>
          <a:endParaRPr lang="ru-RU"/>
        </a:p>
      </dgm:t>
    </dgm:pt>
    <dgm:pt modelId="{55CB5AA5-6F94-4044-A201-F27080963C2C}" type="sibTrans" cxnId="{D7DDB3BA-CEDA-4991-8AE7-25D03A997D7C}">
      <dgm:prSet/>
      <dgm:spPr/>
      <dgm:t>
        <a:bodyPr/>
        <a:lstStyle/>
        <a:p>
          <a:endParaRPr lang="ru-RU"/>
        </a:p>
      </dgm:t>
    </dgm:pt>
    <dgm:pt modelId="{BE2A7FE5-F26C-4E47-A54E-C5901809132D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600" b="1" dirty="0" smtClean="0">
              <a:solidFill>
                <a:srgbClr val="002060"/>
              </a:solidFill>
            </a:rPr>
            <a:t>II </a:t>
          </a:r>
          <a:r>
            <a:rPr lang="ru-RU" sz="3600" b="1" dirty="0" smtClean="0">
              <a:solidFill>
                <a:srgbClr val="002060"/>
              </a:solidFill>
            </a:rPr>
            <a:t>половина дня</a:t>
          </a:r>
          <a:endParaRPr lang="ru-RU" sz="3600" b="1" dirty="0">
            <a:solidFill>
              <a:srgbClr val="002060"/>
            </a:solidFill>
          </a:endParaRPr>
        </a:p>
      </dgm:t>
    </dgm:pt>
    <dgm:pt modelId="{8AC7EF55-2D08-4661-BC8A-CD08BE704AAF}" type="parTrans" cxnId="{A1D7B52E-A6B1-4C3D-B583-A1C2A0CE69AB}">
      <dgm:prSet/>
      <dgm:spPr/>
      <dgm:t>
        <a:bodyPr/>
        <a:lstStyle/>
        <a:p>
          <a:endParaRPr lang="ru-RU"/>
        </a:p>
      </dgm:t>
    </dgm:pt>
    <dgm:pt modelId="{BE53A2D7-064B-4030-8FF8-56DDAE2289DE}" type="sibTrans" cxnId="{A1D7B52E-A6B1-4C3D-B583-A1C2A0CE69AB}">
      <dgm:prSet/>
      <dgm:spPr/>
      <dgm:t>
        <a:bodyPr/>
        <a:lstStyle/>
        <a:p>
          <a:endParaRPr lang="ru-RU"/>
        </a:p>
      </dgm:t>
    </dgm:pt>
    <dgm:pt modelId="{27AC7337-6203-44B4-83C0-3FC92F6B192C}">
      <dgm:prSet phldrT="[Текст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4000" b="1" dirty="0" smtClean="0">
              <a:solidFill>
                <a:srgbClr val="002060"/>
              </a:solidFill>
            </a:rPr>
            <a:t>Вечер (дома)</a:t>
          </a:r>
          <a:endParaRPr lang="ru-RU" sz="4000" b="1" dirty="0">
            <a:solidFill>
              <a:srgbClr val="002060"/>
            </a:solidFill>
          </a:endParaRPr>
        </a:p>
      </dgm:t>
    </dgm:pt>
    <dgm:pt modelId="{502F7E78-1D44-4B51-B9CC-17691F7C1E41}" type="parTrans" cxnId="{A4AC38AF-CB00-437F-89C5-3D7D692CC69A}">
      <dgm:prSet/>
      <dgm:spPr/>
      <dgm:t>
        <a:bodyPr/>
        <a:lstStyle/>
        <a:p>
          <a:endParaRPr lang="ru-RU"/>
        </a:p>
      </dgm:t>
    </dgm:pt>
    <dgm:pt modelId="{2EC83E0D-B1A7-4790-AE75-73421F7C0762}" type="sibTrans" cxnId="{A4AC38AF-CB00-437F-89C5-3D7D692CC69A}">
      <dgm:prSet/>
      <dgm:spPr/>
      <dgm:t>
        <a:bodyPr/>
        <a:lstStyle/>
        <a:p>
          <a:endParaRPr lang="ru-RU"/>
        </a:p>
      </dgm:t>
    </dgm:pt>
    <dgm:pt modelId="{7E94BF3C-CD46-42A8-8C5E-3153EE486449}" type="pres">
      <dgm:prSet presAssocID="{7279CAA8-A405-41D5-BF34-F0CFC0BD9B9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94B5CF-44DD-4F0E-9840-F7C95FA62A07}" type="pres">
      <dgm:prSet presAssocID="{7279CAA8-A405-41D5-BF34-F0CFC0BD9B98}" presName="radial" presStyleCnt="0">
        <dgm:presLayoutVars>
          <dgm:animLvl val="ctr"/>
        </dgm:presLayoutVars>
      </dgm:prSet>
      <dgm:spPr/>
    </dgm:pt>
    <dgm:pt modelId="{60A87213-7E46-4166-88C2-1EBDD6F89A66}" type="pres">
      <dgm:prSet presAssocID="{C0ECCD2C-82C4-4F9B-BF76-15C0C5700B9E}" presName="centerShape" presStyleLbl="vennNode1" presStyleIdx="0" presStyleCnt="5"/>
      <dgm:spPr/>
      <dgm:t>
        <a:bodyPr/>
        <a:lstStyle/>
        <a:p>
          <a:endParaRPr lang="ru-RU"/>
        </a:p>
      </dgm:t>
    </dgm:pt>
    <dgm:pt modelId="{81DFCCC6-6CA3-4253-AF5F-243E85535C08}" type="pres">
      <dgm:prSet presAssocID="{63088E3F-8FA5-4462-B07D-DE97F1A06D00}" presName="node" presStyleLbl="vennNode1" presStyleIdx="1" presStyleCnt="5" custScaleX="168970" custScaleY="133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73D4B6-7392-4B56-B0AF-ECDA5C520A66}" type="pres">
      <dgm:prSet presAssocID="{E244A8E3-B80B-41D6-8973-04CEEB636F33}" presName="node" presStyleLbl="vennNode1" presStyleIdx="2" presStyleCnt="5" custScaleX="182162" custScaleY="148629" custRadScaleRad="121923" custRadScaleInc="-5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949E4C-F27B-4EC3-9BC1-AF7793E7C74C}" type="pres">
      <dgm:prSet presAssocID="{BE2A7FE5-F26C-4E47-A54E-C5901809132D}" presName="node" presStyleLbl="vennNode1" presStyleIdx="3" presStyleCnt="5" custScaleX="186613" custScaleY="127301" custRadScaleRad="89382" custRadScaleInc="21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929E52-D059-4EBE-ACB2-C8D8F04EB597}" type="pres">
      <dgm:prSet presAssocID="{27AC7337-6203-44B4-83C0-3FC92F6B192C}" presName="node" presStyleLbl="vennNode1" presStyleIdx="4" presStyleCnt="5" custScaleX="175774" custScaleY="140340" custRadScaleRad="124012" custRadScaleInc="-10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B91DAD-81E6-4291-A427-E38B4FD67E24}" type="presOf" srcId="{E244A8E3-B80B-41D6-8973-04CEEB636F33}" destId="{FC73D4B6-7392-4B56-B0AF-ECDA5C520A66}" srcOrd="0" destOrd="0" presId="urn:microsoft.com/office/officeart/2005/8/layout/radial3"/>
    <dgm:cxn modelId="{D7DDB3BA-CEDA-4991-8AE7-25D03A997D7C}" srcId="{C0ECCD2C-82C4-4F9B-BF76-15C0C5700B9E}" destId="{E244A8E3-B80B-41D6-8973-04CEEB636F33}" srcOrd="1" destOrd="0" parTransId="{0A9329F8-AAA0-49E8-A6A6-4E5E81CDCE69}" sibTransId="{55CB5AA5-6F94-4044-A201-F27080963C2C}"/>
    <dgm:cxn modelId="{88FFC75B-0440-466F-A064-0ACC4582BD81}" type="presOf" srcId="{7279CAA8-A405-41D5-BF34-F0CFC0BD9B98}" destId="{7E94BF3C-CD46-42A8-8C5E-3153EE486449}" srcOrd="0" destOrd="0" presId="urn:microsoft.com/office/officeart/2005/8/layout/radial3"/>
    <dgm:cxn modelId="{FE380C6F-5769-4257-8FEF-5B78CC01E09F}" type="presOf" srcId="{63088E3F-8FA5-4462-B07D-DE97F1A06D00}" destId="{81DFCCC6-6CA3-4253-AF5F-243E85535C08}" srcOrd="0" destOrd="0" presId="urn:microsoft.com/office/officeart/2005/8/layout/radial3"/>
    <dgm:cxn modelId="{05CF64C5-98AE-44F1-8B98-A79126C34E5B}" srcId="{C0ECCD2C-82C4-4F9B-BF76-15C0C5700B9E}" destId="{63088E3F-8FA5-4462-B07D-DE97F1A06D00}" srcOrd="0" destOrd="0" parTransId="{9B531823-8770-409D-B655-B05C79A4E3F3}" sibTransId="{993DD4DA-C206-4C40-A7E0-9E5E63E30408}"/>
    <dgm:cxn modelId="{B043C6B6-500F-4FE6-B885-518D0EBA98BD}" type="presOf" srcId="{C0ECCD2C-82C4-4F9B-BF76-15C0C5700B9E}" destId="{60A87213-7E46-4166-88C2-1EBDD6F89A66}" srcOrd="0" destOrd="0" presId="urn:microsoft.com/office/officeart/2005/8/layout/radial3"/>
    <dgm:cxn modelId="{A1D7B52E-A6B1-4C3D-B583-A1C2A0CE69AB}" srcId="{C0ECCD2C-82C4-4F9B-BF76-15C0C5700B9E}" destId="{BE2A7FE5-F26C-4E47-A54E-C5901809132D}" srcOrd="2" destOrd="0" parTransId="{8AC7EF55-2D08-4661-BC8A-CD08BE704AAF}" sibTransId="{BE53A2D7-064B-4030-8FF8-56DDAE2289DE}"/>
    <dgm:cxn modelId="{92B8084C-168F-4454-B5B0-C146C7458B98}" srcId="{7279CAA8-A405-41D5-BF34-F0CFC0BD9B98}" destId="{C0ECCD2C-82C4-4F9B-BF76-15C0C5700B9E}" srcOrd="0" destOrd="0" parTransId="{FF4FAD5B-1984-45AF-8132-DBE37F062D26}" sibTransId="{8068EF0D-E388-4681-B213-069A76833680}"/>
    <dgm:cxn modelId="{A4AC38AF-CB00-437F-89C5-3D7D692CC69A}" srcId="{C0ECCD2C-82C4-4F9B-BF76-15C0C5700B9E}" destId="{27AC7337-6203-44B4-83C0-3FC92F6B192C}" srcOrd="3" destOrd="0" parTransId="{502F7E78-1D44-4B51-B9CC-17691F7C1E41}" sibTransId="{2EC83E0D-B1A7-4790-AE75-73421F7C0762}"/>
    <dgm:cxn modelId="{A0064809-7B66-408F-ABDD-EA8055E2B053}" type="presOf" srcId="{BE2A7FE5-F26C-4E47-A54E-C5901809132D}" destId="{2C949E4C-F27B-4EC3-9BC1-AF7793E7C74C}" srcOrd="0" destOrd="0" presId="urn:microsoft.com/office/officeart/2005/8/layout/radial3"/>
    <dgm:cxn modelId="{2DD268AA-A64B-4F63-B4EC-CE09EE630EC6}" type="presOf" srcId="{27AC7337-6203-44B4-83C0-3FC92F6B192C}" destId="{E2929E52-D059-4EBE-ACB2-C8D8F04EB597}" srcOrd="0" destOrd="0" presId="urn:microsoft.com/office/officeart/2005/8/layout/radial3"/>
    <dgm:cxn modelId="{A5830A91-6A38-4D09-95B8-71F717449B87}" type="presParOf" srcId="{7E94BF3C-CD46-42A8-8C5E-3153EE486449}" destId="{7694B5CF-44DD-4F0E-9840-F7C95FA62A07}" srcOrd="0" destOrd="0" presId="urn:microsoft.com/office/officeart/2005/8/layout/radial3"/>
    <dgm:cxn modelId="{B2056C6F-CBD3-4A06-ABF4-0F03862CADB3}" type="presParOf" srcId="{7694B5CF-44DD-4F0E-9840-F7C95FA62A07}" destId="{60A87213-7E46-4166-88C2-1EBDD6F89A66}" srcOrd="0" destOrd="0" presId="urn:microsoft.com/office/officeart/2005/8/layout/radial3"/>
    <dgm:cxn modelId="{DA2B3CA0-F277-43D9-A1F5-F49713667A8B}" type="presParOf" srcId="{7694B5CF-44DD-4F0E-9840-F7C95FA62A07}" destId="{81DFCCC6-6CA3-4253-AF5F-243E85535C08}" srcOrd="1" destOrd="0" presId="urn:microsoft.com/office/officeart/2005/8/layout/radial3"/>
    <dgm:cxn modelId="{D5B2B23D-9216-4D16-8057-0FE472935910}" type="presParOf" srcId="{7694B5CF-44DD-4F0E-9840-F7C95FA62A07}" destId="{FC73D4B6-7392-4B56-B0AF-ECDA5C520A66}" srcOrd="2" destOrd="0" presId="urn:microsoft.com/office/officeart/2005/8/layout/radial3"/>
    <dgm:cxn modelId="{AE44103C-D35F-4AB2-BF28-1102767C1372}" type="presParOf" srcId="{7694B5CF-44DD-4F0E-9840-F7C95FA62A07}" destId="{2C949E4C-F27B-4EC3-9BC1-AF7793E7C74C}" srcOrd="3" destOrd="0" presId="urn:microsoft.com/office/officeart/2005/8/layout/radial3"/>
    <dgm:cxn modelId="{D373C52A-E3D8-4FA2-A769-38A2A4537BAE}" type="presParOf" srcId="{7694B5CF-44DD-4F0E-9840-F7C95FA62A07}" destId="{E2929E52-D059-4EBE-ACB2-C8D8F04EB597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B26C9F-702D-4145-A0CB-B47E638092C8}">
      <dsp:nvSpPr>
        <dsp:cNvPr id="0" name=""/>
        <dsp:cNvSpPr/>
      </dsp:nvSpPr>
      <dsp:spPr>
        <a:xfrm>
          <a:off x="0" y="0"/>
          <a:ext cx="8643998" cy="215385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</dsp:sp>
    <dsp:sp modelId="{E8E697FB-4ECC-46B7-B0FF-2C4A91B5F0CD}">
      <dsp:nvSpPr>
        <dsp:cNvPr id="0" name=""/>
        <dsp:cNvSpPr/>
      </dsp:nvSpPr>
      <dsp:spPr>
        <a:xfrm>
          <a:off x="259319" y="287180"/>
          <a:ext cx="2539174" cy="157949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4370E9-F386-4C02-9F19-6367D5317D6B}">
      <dsp:nvSpPr>
        <dsp:cNvPr id="0" name=""/>
        <dsp:cNvSpPr/>
      </dsp:nvSpPr>
      <dsp:spPr>
        <a:xfrm rot="10800000">
          <a:off x="259319" y="2153855"/>
          <a:ext cx="2539174" cy="2632490"/>
        </a:xfrm>
        <a:prstGeom prst="round2SameRect">
          <a:avLst>
            <a:gd name="adj1" fmla="val 10500"/>
            <a:gd name="adj2" fmla="val 0"/>
          </a:avLst>
        </a:prstGeom>
        <a:solidFill>
          <a:srgbClr val="FFFF00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</a:rPr>
            <a:t>Вхождение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</a:rPr>
            <a:t>детей в проблемную ситуацию</a:t>
          </a:r>
          <a:endParaRPr lang="ru-RU" sz="2400" b="1" kern="1200" dirty="0">
            <a:solidFill>
              <a:srgbClr val="002060"/>
            </a:solidFill>
          </a:endParaRPr>
        </a:p>
      </dsp:txBody>
      <dsp:txXfrm rot="10800000">
        <a:off x="259319" y="2153855"/>
        <a:ext cx="2539174" cy="2632490"/>
      </dsp:txXfrm>
    </dsp:sp>
    <dsp:sp modelId="{0CCCC9D9-A9DB-4F21-8F26-3F17061F3524}">
      <dsp:nvSpPr>
        <dsp:cNvPr id="0" name=""/>
        <dsp:cNvSpPr/>
      </dsp:nvSpPr>
      <dsp:spPr>
        <a:xfrm>
          <a:off x="3052411" y="287180"/>
          <a:ext cx="2539174" cy="157949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E98600-C7C9-4BB2-840B-56DEA9480A39}">
      <dsp:nvSpPr>
        <dsp:cNvPr id="0" name=""/>
        <dsp:cNvSpPr/>
      </dsp:nvSpPr>
      <dsp:spPr>
        <a:xfrm rot="10800000">
          <a:off x="3052411" y="2153855"/>
          <a:ext cx="2539174" cy="2632490"/>
        </a:xfrm>
        <a:prstGeom prst="round2SameRect">
          <a:avLst>
            <a:gd name="adj1" fmla="val 10500"/>
            <a:gd name="adj2" fmla="val 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rgbClr val="002060"/>
              </a:solidFill>
            </a:rPr>
            <a:t>Активизиро</a:t>
          </a:r>
          <a:endParaRPr lang="ru-RU" sz="2400" b="1" kern="1200" dirty="0" smtClean="0">
            <a:solidFill>
              <a:srgbClr val="002060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rgbClr val="002060"/>
              </a:solidFill>
            </a:rPr>
            <a:t>вать</a:t>
          </a:r>
          <a:r>
            <a:rPr lang="ru-RU" sz="2400" b="1" kern="1200" dirty="0" smtClean="0">
              <a:solidFill>
                <a:srgbClr val="002060"/>
              </a:solidFill>
            </a:rPr>
            <a:t> желание искать пути разрешения проблемной ситуации</a:t>
          </a:r>
          <a:endParaRPr lang="ru-RU" sz="2400" b="1" kern="1200" dirty="0">
            <a:solidFill>
              <a:srgbClr val="002060"/>
            </a:solidFill>
          </a:endParaRPr>
        </a:p>
      </dsp:txBody>
      <dsp:txXfrm rot="10800000">
        <a:off x="3052411" y="2153855"/>
        <a:ext cx="2539174" cy="2632490"/>
      </dsp:txXfrm>
    </dsp:sp>
    <dsp:sp modelId="{9083EAC2-73A2-4406-BA35-9F907AACA22D}">
      <dsp:nvSpPr>
        <dsp:cNvPr id="0" name=""/>
        <dsp:cNvSpPr/>
      </dsp:nvSpPr>
      <dsp:spPr>
        <a:xfrm>
          <a:off x="5845503" y="287180"/>
          <a:ext cx="2539174" cy="157949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0213E8-C406-488B-ACE0-B06E74B19A3B}">
      <dsp:nvSpPr>
        <dsp:cNvPr id="0" name=""/>
        <dsp:cNvSpPr/>
      </dsp:nvSpPr>
      <dsp:spPr>
        <a:xfrm rot="10800000">
          <a:off x="5845503" y="2153855"/>
          <a:ext cx="2539174" cy="2632490"/>
        </a:xfrm>
        <a:prstGeom prst="round2SameRect">
          <a:avLst>
            <a:gd name="adj1" fmla="val 10500"/>
            <a:gd name="adj2" fmla="val 0"/>
          </a:avLst>
        </a:prstGeom>
        <a:solidFill>
          <a:schemeClr val="tx2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</a:rPr>
            <a:t>Формировать предпосылки исследовательской деятельности (практические опыты)</a:t>
          </a:r>
          <a:endParaRPr lang="ru-RU" sz="2400" b="1" kern="1200" dirty="0">
            <a:solidFill>
              <a:srgbClr val="002060"/>
            </a:solidFill>
          </a:endParaRPr>
        </a:p>
      </dsp:txBody>
      <dsp:txXfrm rot="10800000">
        <a:off x="5845503" y="2153855"/>
        <a:ext cx="2539174" cy="263249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A87213-7E46-4166-88C2-1EBDD6F89A66}">
      <dsp:nvSpPr>
        <dsp:cNvPr id="0" name=""/>
        <dsp:cNvSpPr/>
      </dsp:nvSpPr>
      <dsp:spPr>
        <a:xfrm>
          <a:off x="2526419" y="1243182"/>
          <a:ext cx="3035587" cy="3035587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dirty="0" smtClean="0">
              <a:solidFill>
                <a:srgbClr val="C00000"/>
              </a:solidFill>
            </a:rPr>
            <a:t>Этапы работы</a:t>
          </a:r>
          <a:endParaRPr lang="ru-RU" sz="4800" b="1" kern="1200" dirty="0">
            <a:solidFill>
              <a:srgbClr val="C00000"/>
            </a:solidFill>
          </a:endParaRPr>
        </a:p>
      </dsp:txBody>
      <dsp:txXfrm>
        <a:off x="2526419" y="1243182"/>
        <a:ext cx="3035587" cy="3035587"/>
      </dsp:txXfrm>
    </dsp:sp>
    <dsp:sp modelId="{81DFCCC6-6CA3-4253-AF5F-243E85535C08}">
      <dsp:nvSpPr>
        <dsp:cNvPr id="0" name=""/>
        <dsp:cNvSpPr/>
      </dsp:nvSpPr>
      <dsp:spPr>
        <a:xfrm>
          <a:off x="2761904" y="-231316"/>
          <a:ext cx="2564615" cy="2030853"/>
        </a:xfrm>
        <a:prstGeom prst="ellipse">
          <a:avLst/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002060"/>
              </a:solidFill>
            </a:rPr>
            <a:t>Работа с родителями</a:t>
          </a:r>
          <a:endParaRPr lang="ru-RU" sz="3600" b="1" kern="1200" dirty="0">
            <a:solidFill>
              <a:srgbClr val="002060"/>
            </a:solidFill>
          </a:endParaRPr>
        </a:p>
      </dsp:txBody>
      <dsp:txXfrm>
        <a:off x="2761904" y="-231316"/>
        <a:ext cx="2564615" cy="2030853"/>
      </dsp:txXfrm>
    </dsp:sp>
    <dsp:sp modelId="{FC73D4B6-7392-4B56-B0AF-ECDA5C520A66}">
      <dsp:nvSpPr>
        <dsp:cNvPr id="0" name=""/>
        <dsp:cNvSpPr/>
      </dsp:nvSpPr>
      <dsp:spPr>
        <a:xfrm>
          <a:off x="5071942" y="1610811"/>
          <a:ext cx="2764843" cy="2255881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002060"/>
              </a:solidFill>
            </a:rPr>
            <a:t>I </a:t>
          </a:r>
          <a:r>
            <a:rPr lang="ru-RU" sz="3600" b="1" kern="1200" dirty="0" smtClean="0">
              <a:solidFill>
                <a:srgbClr val="002060"/>
              </a:solidFill>
            </a:rPr>
            <a:t>половина дня</a:t>
          </a:r>
          <a:endParaRPr lang="ru-RU" sz="3600" b="1" kern="1200" dirty="0">
            <a:solidFill>
              <a:srgbClr val="002060"/>
            </a:solidFill>
          </a:endParaRPr>
        </a:p>
      </dsp:txBody>
      <dsp:txXfrm>
        <a:off x="5071942" y="1610811"/>
        <a:ext cx="2764843" cy="2255881"/>
      </dsp:txXfrm>
    </dsp:sp>
    <dsp:sp modelId="{2C949E4C-F27B-4EC3-9BC1-AF7793E7C74C}">
      <dsp:nvSpPr>
        <dsp:cNvPr id="0" name=""/>
        <dsp:cNvSpPr/>
      </dsp:nvSpPr>
      <dsp:spPr>
        <a:xfrm>
          <a:off x="2568017" y="3560835"/>
          <a:ext cx="2832400" cy="1932166"/>
        </a:xfrm>
        <a:prstGeom prst="ellipse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002060"/>
              </a:solidFill>
            </a:rPr>
            <a:t>II </a:t>
          </a:r>
          <a:r>
            <a:rPr lang="ru-RU" sz="3600" b="1" kern="1200" dirty="0" smtClean="0">
              <a:solidFill>
                <a:srgbClr val="002060"/>
              </a:solidFill>
            </a:rPr>
            <a:t>половина дня</a:t>
          </a:r>
          <a:endParaRPr lang="ru-RU" sz="3600" b="1" kern="1200" dirty="0">
            <a:solidFill>
              <a:srgbClr val="002060"/>
            </a:solidFill>
          </a:endParaRPr>
        </a:p>
      </dsp:txBody>
      <dsp:txXfrm>
        <a:off x="2568017" y="3560835"/>
        <a:ext cx="2832400" cy="1932166"/>
      </dsp:txXfrm>
    </dsp:sp>
    <dsp:sp modelId="{E2929E52-D059-4EBE-ACB2-C8D8F04EB597}">
      <dsp:nvSpPr>
        <dsp:cNvPr id="0" name=""/>
        <dsp:cNvSpPr/>
      </dsp:nvSpPr>
      <dsp:spPr>
        <a:xfrm>
          <a:off x="259057" y="1736641"/>
          <a:ext cx="2667886" cy="2130071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rgbClr val="002060"/>
              </a:solidFill>
            </a:rPr>
            <a:t>Вечер (дома)</a:t>
          </a:r>
          <a:endParaRPr lang="ru-RU" sz="4000" b="1" kern="1200" dirty="0">
            <a:solidFill>
              <a:srgbClr val="002060"/>
            </a:solidFill>
          </a:endParaRPr>
        </a:p>
      </dsp:txBody>
      <dsp:txXfrm>
        <a:off x="259057" y="1736641"/>
        <a:ext cx="2667886" cy="21300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D8E0E-1141-4EF1-BF51-0FD605863886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1F7EA-BD93-4E22-914D-ABB225D5C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1F7EA-BD93-4E22-914D-ABB225D5C18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gray">
          <a:xfrm>
            <a:off x="690563" y="3340100"/>
            <a:ext cx="7653337" cy="485775"/>
          </a:xfrm>
          <a:custGeom>
            <a:avLst/>
            <a:gdLst/>
            <a:ahLst/>
            <a:cxnLst>
              <a:cxn ang="0">
                <a:pos x="163" y="200"/>
              </a:cxn>
              <a:cxn ang="0">
                <a:pos x="4128" y="200"/>
              </a:cxn>
              <a:cxn ang="0">
                <a:pos x="4128" y="429"/>
              </a:cxn>
              <a:cxn ang="0">
                <a:pos x="0" y="441"/>
              </a:cxn>
              <a:cxn ang="0">
                <a:pos x="163" y="200"/>
              </a:cxn>
            </a:cxnLst>
            <a:rect l="0" t="0" r="r" b="b"/>
            <a:pathLst>
              <a:path w="4128" h="479">
                <a:moveTo>
                  <a:pt x="163" y="200"/>
                </a:moveTo>
                <a:cubicBezTo>
                  <a:pt x="163" y="200"/>
                  <a:pt x="2054" y="0"/>
                  <a:pt x="4128" y="200"/>
                </a:cubicBezTo>
                <a:cubicBezTo>
                  <a:pt x="4128" y="200"/>
                  <a:pt x="4128" y="314"/>
                  <a:pt x="4128" y="429"/>
                </a:cubicBezTo>
                <a:cubicBezTo>
                  <a:pt x="2371" y="200"/>
                  <a:pt x="688" y="479"/>
                  <a:pt x="0" y="441"/>
                </a:cubicBezTo>
                <a:lnTo>
                  <a:pt x="163" y="200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F07B08B2-109A-4BD9-8944-1A94AA442E34}" type="datetimeFigureOut">
              <a:rPr lang="ru-RU"/>
              <a:pPr>
                <a:defRPr/>
              </a:pPr>
              <a:t>24.06.2014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22FC276D-8179-4B16-82BC-383D272C42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DA03A-54A4-4075-8F1D-7AD53E9EEEA2}" type="datetimeFigureOut">
              <a:rPr lang="ru-RU"/>
              <a:pPr>
                <a:defRPr/>
              </a:pPr>
              <a:t>24.06.2014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D6FA4-C54A-449F-B162-E5C284C2F7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924E3-E9A8-4F65-B9AF-47E4CB00EB65}" type="datetimeFigureOut">
              <a:rPr lang="ru-RU"/>
              <a:pPr>
                <a:defRPr/>
              </a:pPr>
              <a:t>24.06.2014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3DE3B-A5B3-4DF1-B5AB-28DA8985B8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45D0E-28D7-49CB-A930-60C6FDA62C07}" type="datetimeFigureOut">
              <a:rPr lang="ru-RU"/>
              <a:pPr>
                <a:defRPr/>
              </a:pPr>
              <a:t>24.06.2014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7FD27-6061-49BF-903D-07E317535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46C3A-4089-40F6-9577-C46EEB6C0201}" type="datetimeFigureOut">
              <a:rPr lang="ru-RU"/>
              <a:pPr>
                <a:defRPr/>
              </a:pPr>
              <a:t>24.06.2014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47B93-D0F4-4BB5-9DD5-EE4D7FB48C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07579-FC07-47BB-B6B2-28187A386B4B}" type="datetimeFigureOut">
              <a:rPr lang="ru-RU"/>
              <a:pPr>
                <a:defRPr/>
              </a:pPr>
              <a:t>24.06.2014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73129-818E-495D-9179-615B53F6CF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C32FE-D0F2-4443-B34F-E66C2DB3CC6F}" type="datetimeFigureOut">
              <a:rPr lang="ru-RU"/>
              <a:pPr>
                <a:defRPr/>
              </a:pPr>
              <a:t>24.06.2014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89188-6C00-4168-A44A-4114D32014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FEBF7-BC77-4D82-AF95-77B54EF5DE77}" type="datetimeFigureOut">
              <a:rPr lang="ru-RU"/>
              <a:pPr>
                <a:defRPr/>
              </a:pPr>
              <a:t>24.06.2014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D9891-710F-499D-B09E-7632B1781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D070F-3C8B-43B7-B9A8-B40617267155}" type="datetimeFigureOut">
              <a:rPr lang="ru-RU"/>
              <a:pPr>
                <a:defRPr/>
              </a:pPr>
              <a:t>24.06.2014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A0B5F-C2A8-44DD-9E33-356A8F9C15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59646-FD4B-4E36-8C3C-A77F7FE0ACD4}" type="datetimeFigureOut">
              <a:rPr lang="ru-RU"/>
              <a:pPr>
                <a:defRPr/>
              </a:pPr>
              <a:t>24.06.2014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CD4DD-4624-4201-9DAD-913B625149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85554-1403-4A66-B49A-2D7156761378}" type="datetimeFigureOut">
              <a:rPr lang="ru-RU"/>
              <a:pPr>
                <a:defRPr/>
              </a:pPr>
              <a:t>24.06.2014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8CE9A-300B-49A3-B8E1-81B0979DF4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ct val="50000"/>
              </a:spcBef>
              <a:spcAft>
                <a:spcPts val="0"/>
              </a:spcAft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639211B7-DAF2-423F-865C-A33E5C79179F}" type="datetimeFigureOut">
              <a:rPr lang="ru-RU"/>
              <a:pPr>
                <a:defRPr/>
              </a:pPr>
              <a:t>24.06.2014</a:t>
            </a:fld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ct val="50000"/>
              </a:spcBef>
              <a:spcAft>
                <a:spcPts val="0"/>
              </a:spcAft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ct val="50000"/>
              </a:spcBef>
              <a:spcAft>
                <a:spcPts val="0"/>
              </a:spcAft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3EE882E5-0208-4576-8D27-F7E03F861F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ransition>
    <p:newsflash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Monotype Sorts"/>
        <a:buChar char="§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Monotype Sorts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Public\Music\Sample%20Music\04_Diego%20Modena.mp3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7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Рисунок 4" descr="9b3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58670"/>
            <a:ext cx="7488832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815290" cy="3929090"/>
          </a:xfrm>
        </p:spPr>
        <p:txBody>
          <a:bodyPr>
            <a:prstTxWarp prst="textWave1">
              <a:avLst/>
            </a:prstTxWarp>
          </a:bodyPr>
          <a:lstStyle/>
          <a:p>
            <a:pPr algn="ctr" eaLnBrk="1" hangingPunct="1">
              <a:defRPr/>
            </a:pPr>
            <a:r>
              <a:rPr lang="ru-RU" b="1" i="1" dirty="0" smtClean="0">
                <a:solidFill>
                  <a:srgbClr val="C00000"/>
                </a:solidFill>
              </a:rPr>
              <a:t>Проект</a:t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 smtClean="0">
                <a:solidFill>
                  <a:srgbClr val="C00000"/>
                </a:solidFill>
              </a:rPr>
              <a:t>«Да здравствует мыло душистое…» 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500" y="4000500"/>
            <a:ext cx="7786688" cy="2714625"/>
          </a:xfrm>
        </p:spPr>
        <p:txBody>
          <a:bodyPr/>
          <a:lstStyle/>
          <a:p>
            <a:pPr eaLnBrk="1" hangingPunct="1">
              <a:buFont typeface="Monotype Sorts"/>
              <a:buNone/>
            </a:pPr>
            <a:r>
              <a:rPr lang="ru-RU" b="1" smtClean="0">
                <a:solidFill>
                  <a:srgbClr val="002060"/>
                </a:solidFill>
              </a:rPr>
              <a:t>Вид проекта: семейный, групповой</a:t>
            </a:r>
          </a:p>
          <a:p>
            <a:pPr eaLnBrk="1" hangingPunct="1">
              <a:buFont typeface="Monotype Sorts"/>
              <a:buNone/>
            </a:pPr>
            <a:r>
              <a:rPr lang="ru-RU" b="1" smtClean="0">
                <a:solidFill>
                  <a:srgbClr val="002060"/>
                </a:solidFill>
              </a:rPr>
              <a:t>Возраст детей: 3 года</a:t>
            </a:r>
          </a:p>
          <a:p>
            <a:pPr eaLnBrk="1" hangingPunct="1">
              <a:buFont typeface="Monotype Sorts"/>
              <a:buNone/>
            </a:pPr>
            <a:r>
              <a:rPr lang="ru-RU" sz="2400" b="1" smtClean="0">
                <a:solidFill>
                  <a:srgbClr val="C00000"/>
                </a:solidFill>
              </a:rPr>
              <a:t>ГБДОУ «Д/с № 43»</a:t>
            </a:r>
          </a:p>
          <a:p>
            <a:pPr eaLnBrk="1" hangingPunct="1">
              <a:buFont typeface="Monotype Sorts"/>
              <a:buNone/>
            </a:pPr>
            <a:r>
              <a:rPr lang="ru-RU" sz="2400" b="1" smtClean="0">
                <a:solidFill>
                  <a:srgbClr val="C00000"/>
                </a:solidFill>
              </a:rPr>
              <a:t>Воспитатель: Иванова Л.М.</a:t>
            </a:r>
          </a:p>
          <a:p>
            <a:pPr eaLnBrk="1" hangingPunct="1">
              <a:buFont typeface="Monotype Sorts"/>
              <a:buNone/>
            </a:pPr>
            <a:endParaRPr lang="ru-RU" smtClean="0"/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500063" y="428625"/>
            <a:ext cx="1643062" cy="50006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8" name="04_Diego Moden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5" y="60007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3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457200"/>
            <a:ext cx="6357982" cy="971536"/>
          </a:xfrm>
        </p:spPr>
        <p:txBody>
          <a:bodyPr>
            <a:prstTxWarp prst="textInflate">
              <a:avLst/>
            </a:prstTxWarp>
          </a:bodyPr>
          <a:lstStyle/>
          <a:p>
            <a:pPr algn="ctr" eaLnBrk="1" hangingPunct="1">
              <a:defRPr/>
            </a:pPr>
            <a:r>
              <a:rPr lang="ru-RU" b="1" i="1" dirty="0" smtClean="0">
                <a:solidFill>
                  <a:srgbClr val="C00000"/>
                </a:solidFill>
              </a:rPr>
              <a:t>Задачи:</a:t>
            </a:r>
            <a:endParaRPr lang="ru-RU" b="1" i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643050"/>
          <a:ext cx="8643998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4" descr="th_ebda3a99667f2142ad8fa8f52887239c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3" y="0"/>
            <a:ext cx="91392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620688"/>
          <a:ext cx="813690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" name="Содержимое 3" descr="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692697"/>
            <a:ext cx="6480720" cy="4860540"/>
          </a:xfrm>
          <a:prstGeom prst="teardrop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</p:pic>
      <p:sp>
        <p:nvSpPr>
          <p:cNvPr id="5" name="Облако 4"/>
          <p:cNvSpPr/>
          <p:nvPr/>
        </p:nvSpPr>
        <p:spPr bwMode="auto">
          <a:xfrm rot="20609901">
            <a:off x="857250" y="500063"/>
            <a:ext cx="3714750" cy="1143000"/>
          </a:xfrm>
          <a:prstGeom prst="cloud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charset="0"/>
              </a:rPr>
              <a:t>Выставка мыла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3">
  <a:themeElements>
    <a:clrScheme name="">
      <a:dk1>
        <a:srgbClr val="333333"/>
      </a:dk1>
      <a:lt1>
        <a:srgbClr val="A9BDA9"/>
      </a:lt1>
      <a:dk2>
        <a:srgbClr val="004C2B"/>
      </a:dk2>
      <a:lt2>
        <a:srgbClr val="578963"/>
      </a:lt2>
      <a:accent1>
        <a:srgbClr val="FFCCCC"/>
      </a:accent1>
      <a:accent2>
        <a:srgbClr val="B3E1B3"/>
      </a:accent2>
      <a:accent3>
        <a:srgbClr val="D1DBD1"/>
      </a:accent3>
      <a:accent4>
        <a:srgbClr val="2A2A2A"/>
      </a:accent4>
      <a:accent5>
        <a:srgbClr val="FFE2E2"/>
      </a:accent5>
      <a:accent6>
        <a:srgbClr val="A2CCA2"/>
      </a:accent6>
      <a:hlink>
        <a:srgbClr val="BDD7E5"/>
      </a:hlink>
      <a:folHlink>
        <a:srgbClr val="D2AAD2"/>
      </a:folHlink>
    </a:clrScheme>
    <a:fontScheme name="Безмятежност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Безмятежность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езмятежность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езмятежность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449</TotalTime>
  <Words>64</Words>
  <Application>Microsoft Office PowerPoint</Application>
  <PresentationFormat>Экран (4:3)</PresentationFormat>
  <Paragraphs>18</Paragraphs>
  <Slides>4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Тема3</vt:lpstr>
      <vt:lpstr>Проект «Да здравствует мыло душистое…» </vt:lpstr>
      <vt:lpstr>Задачи: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«Да здравствует мыло душистое…»</dc:title>
  <dc:creator>USER</dc:creator>
  <cp:lastModifiedBy>Александр</cp:lastModifiedBy>
  <cp:revision>52</cp:revision>
  <dcterms:created xsi:type="dcterms:W3CDTF">2009-05-09T09:03:21Z</dcterms:created>
  <dcterms:modified xsi:type="dcterms:W3CDTF">2014-06-24T14:52:51Z</dcterms:modified>
</cp:coreProperties>
</file>