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7" r:id="rId2"/>
    <p:sldId id="259" r:id="rId3"/>
    <p:sldId id="258" r:id="rId4"/>
    <p:sldId id="260" r:id="rId5"/>
    <p:sldId id="262" r:id="rId6"/>
    <p:sldId id="263" r:id="rId7"/>
    <p:sldId id="265" r:id="rId8"/>
    <p:sldId id="267" r:id="rId9"/>
    <p:sldId id="261" r:id="rId10"/>
    <p:sldId id="277" r:id="rId11"/>
    <p:sldId id="264" r:id="rId12"/>
    <p:sldId id="274" r:id="rId13"/>
    <p:sldId id="275" r:id="rId14"/>
    <p:sldId id="268" r:id="rId15"/>
    <p:sldId id="272" r:id="rId16"/>
    <p:sldId id="273" r:id="rId17"/>
    <p:sldId id="279" r:id="rId18"/>
    <p:sldId id="278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000000"/>
    <a:srgbClr val="DFEF11"/>
    <a:srgbClr val="6600FF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22" autoAdjust="0"/>
  </p:normalViewPr>
  <p:slideViewPr>
    <p:cSldViewPr>
      <p:cViewPr>
        <p:scale>
          <a:sx n="50" d="100"/>
          <a:sy n="50" d="100"/>
        </p:scale>
        <p:origin x="-88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C60ED-6B29-4520-A80E-EC60B3355598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D64D07-1755-45F6-8AA0-F7B6094FA15D}">
      <dgm:prSet phldrT="[Текст]" custT="1"/>
      <dgm:spPr>
        <a:noFill/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Восприятие музыки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B34D2B-E6CA-4CAA-BE07-6AE248F9A44B}" type="parTrans" cxnId="{72158CFD-2416-4936-B965-E80897F0CFBC}">
      <dgm:prSet/>
      <dgm:spPr/>
      <dgm:t>
        <a:bodyPr/>
        <a:lstStyle/>
        <a:p>
          <a:endParaRPr lang="ru-RU"/>
        </a:p>
      </dgm:t>
    </dgm:pt>
    <dgm:pt modelId="{C7EDEFF2-5BCC-4890-87BD-4461A0382BE9}" type="sibTrans" cxnId="{72158CFD-2416-4936-B965-E80897F0CFBC}">
      <dgm:prSet/>
      <dgm:spPr/>
      <dgm:t>
        <a:bodyPr/>
        <a:lstStyle/>
        <a:p>
          <a:endParaRPr lang="ru-RU"/>
        </a:p>
      </dgm:t>
    </dgm:pt>
    <dgm:pt modelId="{8E00B719-02BA-4833-8194-02469EB536BF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Слушание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музыки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359091-9ACB-4842-871C-C4C7F65D6952}" type="parTrans" cxnId="{203EA3EE-D4C5-44E0-9827-5E85E9F6A954}">
      <dgm:prSet/>
      <dgm:spPr/>
      <dgm:t>
        <a:bodyPr/>
        <a:lstStyle/>
        <a:p>
          <a:endParaRPr lang="ru-RU"/>
        </a:p>
      </dgm:t>
    </dgm:pt>
    <dgm:pt modelId="{16135318-1A14-4FA6-9688-2044F471405C}" type="sibTrans" cxnId="{203EA3EE-D4C5-44E0-9827-5E85E9F6A954}">
      <dgm:prSet/>
      <dgm:spPr/>
      <dgm:t>
        <a:bodyPr/>
        <a:lstStyle/>
        <a:p>
          <a:endParaRPr lang="ru-RU"/>
        </a:p>
      </dgm:t>
    </dgm:pt>
    <dgm:pt modelId="{0B273155-42BF-402E-9937-8AF31520198A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Восприятие музыки в связи с ее исполнительством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AF1251-0970-4224-9590-2FFBB203ACB4}" type="parTrans" cxnId="{AF535711-4DBD-4879-A25A-C80E577DB10D}">
      <dgm:prSet/>
      <dgm:spPr/>
      <dgm:t>
        <a:bodyPr/>
        <a:lstStyle/>
        <a:p>
          <a:endParaRPr lang="ru-RU"/>
        </a:p>
      </dgm:t>
    </dgm:pt>
    <dgm:pt modelId="{C58B6417-C84B-4E2B-9D40-72522F5722D7}" type="sibTrans" cxnId="{AF535711-4DBD-4879-A25A-C80E577DB10D}">
      <dgm:prSet/>
      <dgm:spPr/>
      <dgm:t>
        <a:bodyPr/>
        <a:lstStyle/>
        <a:p>
          <a:endParaRPr lang="ru-RU"/>
        </a:p>
      </dgm:t>
    </dgm:pt>
    <dgm:pt modelId="{4C4F7E54-A38E-4347-97F5-15CD5712F400}">
      <dgm:prSet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Музыкально дидактические игры для развития музыкальных способностей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11EDFD-3C2F-480E-9FF1-F5933306466B}" type="parTrans" cxnId="{C655E1EE-AC26-4714-9DB9-94D14197704D}">
      <dgm:prSet/>
      <dgm:spPr/>
      <dgm:t>
        <a:bodyPr/>
        <a:lstStyle/>
        <a:p>
          <a:endParaRPr lang="ru-RU"/>
        </a:p>
      </dgm:t>
    </dgm:pt>
    <dgm:pt modelId="{52C576CA-52BF-43DE-A0C9-2E2FA3664CBC}" type="sibTrans" cxnId="{C655E1EE-AC26-4714-9DB9-94D14197704D}">
      <dgm:prSet/>
      <dgm:spPr/>
      <dgm:t>
        <a:bodyPr/>
        <a:lstStyle/>
        <a:p>
          <a:endParaRPr lang="ru-RU"/>
        </a:p>
      </dgm:t>
    </dgm:pt>
    <dgm:pt modelId="{9B244F6C-78A2-4AE1-8D47-314BF97C5F3B}">
      <dgm:prSet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Исполнительство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1BF0AF-64F7-4B0D-8FF9-103EC4364D75}" type="parTrans" cxnId="{C9AC1647-5B90-4915-8058-08E9D19630DA}">
      <dgm:prSet/>
      <dgm:spPr/>
      <dgm:t>
        <a:bodyPr/>
        <a:lstStyle/>
        <a:p>
          <a:endParaRPr lang="ru-RU"/>
        </a:p>
      </dgm:t>
    </dgm:pt>
    <dgm:pt modelId="{20BC6C27-6606-47D0-A573-C152D3414C29}" type="sibTrans" cxnId="{C9AC1647-5B90-4915-8058-08E9D19630DA}">
      <dgm:prSet/>
      <dgm:spPr/>
      <dgm:t>
        <a:bodyPr/>
        <a:lstStyle/>
        <a:p>
          <a:endParaRPr lang="ru-RU"/>
        </a:p>
      </dgm:t>
    </dgm:pt>
    <dgm:pt modelId="{9697462B-79A8-45E0-8EE6-5C6C0B63DD41}">
      <dgm:prSet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Пение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DFA667-397E-45BF-B732-0CFE061A9136}" type="parTrans" cxnId="{7E08CBA0-A5A5-4B06-ADC0-B18A9D31093A}">
      <dgm:prSet/>
      <dgm:spPr/>
      <dgm:t>
        <a:bodyPr/>
        <a:lstStyle/>
        <a:p>
          <a:endParaRPr lang="ru-RU"/>
        </a:p>
      </dgm:t>
    </dgm:pt>
    <dgm:pt modelId="{A7261C4C-501D-4F46-A513-39707E48BBF2}" type="sibTrans" cxnId="{7E08CBA0-A5A5-4B06-ADC0-B18A9D31093A}">
      <dgm:prSet/>
      <dgm:spPr/>
      <dgm:t>
        <a:bodyPr/>
        <a:lstStyle/>
        <a:p>
          <a:endParaRPr lang="ru-RU"/>
        </a:p>
      </dgm:t>
    </dgm:pt>
    <dgm:pt modelId="{C95F2A8D-7543-41DB-96C3-C075E0BD0B46}">
      <dgm:prSet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Музыкально-ритмические движения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39CD34-F54A-46A1-A1B6-1F176D7F7119}" type="parTrans" cxnId="{6D86096C-45D4-4EEF-A9A4-8E2BC40670D7}">
      <dgm:prSet/>
      <dgm:spPr/>
      <dgm:t>
        <a:bodyPr/>
        <a:lstStyle/>
        <a:p>
          <a:endParaRPr lang="ru-RU"/>
        </a:p>
      </dgm:t>
    </dgm:pt>
    <dgm:pt modelId="{1F2688F2-8952-4BDE-923F-8F231DB90FFC}" type="sibTrans" cxnId="{6D86096C-45D4-4EEF-A9A4-8E2BC40670D7}">
      <dgm:prSet/>
      <dgm:spPr/>
      <dgm:t>
        <a:bodyPr/>
        <a:lstStyle/>
        <a:p>
          <a:endParaRPr lang="ru-RU"/>
        </a:p>
      </dgm:t>
    </dgm:pt>
    <dgm:pt modelId="{70A0203F-C063-4462-8B8B-443826DF444C}">
      <dgm:prSet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Игра на детских музыкальных инструментах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03272C-5402-4A43-8E8E-ACCAE60C076A}" type="parTrans" cxnId="{F1A9F1E6-313C-49D6-9C9F-81139A91CFA4}">
      <dgm:prSet/>
      <dgm:spPr/>
      <dgm:t>
        <a:bodyPr/>
        <a:lstStyle/>
        <a:p>
          <a:endParaRPr lang="ru-RU"/>
        </a:p>
      </dgm:t>
    </dgm:pt>
    <dgm:pt modelId="{0237BFA4-549D-4D75-9872-F1A7E9FF9D9F}" type="sibTrans" cxnId="{F1A9F1E6-313C-49D6-9C9F-81139A91CFA4}">
      <dgm:prSet/>
      <dgm:spPr/>
      <dgm:t>
        <a:bodyPr/>
        <a:lstStyle/>
        <a:p>
          <a:endParaRPr lang="ru-RU"/>
        </a:p>
      </dgm:t>
    </dgm:pt>
    <dgm:pt modelId="{650E2B4A-8731-4481-81BB-A51ABA5995E2}">
      <dgm:prSet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Творчество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2B1E3E-D427-4A26-B91E-6C28AE844046}" type="parTrans" cxnId="{E401108E-F491-4673-BB97-6DB757A1151E}">
      <dgm:prSet/>
      <dgm:spPr/>
      <dgm:t>
        <a:bodyPr/>
        <a:lstStyle/>
        <a:p>
          <a:endParaRPr lang="ru-RU"/>
        </a:p>
      </dgm:t>
    </dgm:pt>
    <dgm:pt modelId="{92EBE1B2-50DA-410D-9A0E-2FCEA0F18370}" type="sibTrans" cxnId="{E401108E-F491-4673-BB97-6DB757A1151E}">
      <dgm:prSet/>
      <dgm:spPr/>
      <dgm:t>
        <a:bodyPr/>
        <a:lstStyle/>
        <a:p>
          <a:endParaRPr lang="ru-RU"/>
        </a:p>
      </dgm:t>
    </dgm:pt>
    <dgm:pt modelId="{E9CEF4F5-7D3D-4AD4-9124-687F69397536}">
      <dgm:prSet custT="1"/>
      <dgm:spPr>
        <a:noFill/>
      </dgm:spPr>
      <dgm:t>
        <a:bodyPr/>
        <a:lstStyle/>
        <a:p>
          <a:pPr algn="ctr">
            <a:lnSpc>
              <a:spcPts val="216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Песенное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творчество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D2A5E3-ECED-48EF-B77A-F1D50DC16C86}" type="parTrans" cxnId="{F2038B3E-DA8D-4B18-8380-D53F09768954}">
      <dgm:prSet/>
      <dgm:spPr/>
      <dgm:t>
        <a:bodyPr/>
        <a:lstStyle/>
        <a:p>
          <a:endParaRPr lang="ru-RU"/>
        </a:p>
      </dgm:t>
    </dgm:pt>
    <dgm:pt modelId="{4D6165C8-A44F-47BE-BDCD-214854571ECA}" type="sibTrans" cxnId="{F2038B3E-DA8D-4B18-8380-D53F09768954}">
      <dgm:prSet/>
      <dgm:spPr/>
      <dgm:t>
        <a:bodyPr/>
        <a:lstStyle/>
        <a:p>
          <a:endParaRPr lang="ru-RU"/>
        </a:p>
      </dgm:t>
    </dgm:pt>
    <dgm:pt modelId="{9929ACDC-D176-496E-B876-C38D956806D2}">
      <dgm:prSet custT="1"/>
      <dgm:spPr>
        <a:noFill/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Импровизации на детских музыкальных инструментах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59B060-E3F1-481D-91FE-DFA020474FD7}" type="parTrans" cxnId="{59C6E078-C59E-4392-8A25-7862FC259803}">
      <dgm:prSet/>
      <dgm:spPr/>
      <dgm:t>
        <a:bodyPr/>
        <a:lstStyle/>
        <a:p>
          <a:endParaRPr lang="ru-RU"/>
        </a:p>
      </dgm:t>
    </dgm:pt>
    <dgm:pt modelId="{649A9255-8819-44C0-A0D4-79CFB8E91685}" type="sibTrans" cxnId="{59C6E078-C59E-4392-8A25-7862FC259803}">
      <dgm:prSet/>
      <dgm:spPr/>
      <dgm:t>
        <a:bodyPr/>
        <a:lstStyle/>
        <a:p>
          <a:endParaRPr lang="ru-RU"/>
        </a:p>
      </dgm:t>
    </dgm:pt>
    <dgm:pt modelId="{3B55EED8-A6E8-455B-B156-6BB8F7C0C23B}">
      <dgm:prSet custT="1"/>
      <dgm:spPr>
        <a:noFill/>
      </dgm:spPr>
      <dgm:t>
        <a:bodyPr/>
        <a:lstStyle/>
        <a:p>
          <a:pPr algn="ctr">
            <a:lnSpc>
              <a:spcPts val="216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Музыкально-игровое</a:t>
          </a:r>
          <a:r>
            <a:rPr lang="ru-RU" sz="1800" b="1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</a:t>
          </a:r>
          <a:r>
            <a:rPr lang="ru-RU" sz="1800" b="1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танцевальное творчество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038DB8-A0E4-4F97-A1B5-AF787E3239BE}" type="parTrans" cxnId="{CA14C155-A94B-4C14-8E5C-666B5DB3F09C}">
      <dgm:prSet/>
      <dgm:spPr/>
      <dgm:t>
        <a:bodyPr/>
        <a:lstStyle/>
        <a:p>
          <a:endParaRPr lang="ru-RU"/>
        </a:p>
      </dgm:t>
    </dgm:pt>
    <dgm:pt modelId="{87A60AD8-4AC8-4A87-8708-9D591F31BC93}" type="sibTrans" cxnId="{CA14C155-A94B-4C14-8E5C-666B5DB3F09C}">
      <dgm:prSet/>
      <dgm:spPr/>
      <dgm:t>
        <a:bodyPr/>
        <a:lstStyle/>
        <a:p>
          <a:endParaRPr lang="ru-RU"/>
        </a:p>
      </dgm:t>
    </dgm:pt>
    <dgm:pt modelId="{E9A0D966-0FCB-46CA-B00B-ACA08B4F73F8}" type="pres">
      <dgm:prSet presAssocID="{E76C60ED-6B29-4520-A80E-EC60B335559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EC14C0-4ED3-45F3-ACFD-345866023FF3}" type="pres">
      <dgm:prSet presAssocID="{E76C60ED-6B29-4520-A80E-EC60B3355598}" presName="hierFlow" presStyleCnt="0"/>
      <dgm:spPr/>
    </dgm:pt>
    <dgm:pt modelId="{93D35E1D-367E-4911-9823-454CB704B737}" type="pres">
      <dgm:prSet presAssocID="{E76C60ED-6B29-4520-A80E-EC60B335559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B7F7CD4-9B96-4E50-8887-B0CEB34A4EB8}" type="pres">
      <dgm:prSet presAssocID="{8ED64D07-1755-45F6-8AA0-F7B6094FA15D}" presName="Name14" presStyleCnt="0"/>
      <dgm:spPr/>
    </dgm:pt>
    <dgm:pt modelId="{40952FE3-ADBD-4414-A1A7-6931A9C526C3}" type="pres">
      <dgm:prSet presAssocID="{8ED64D07-1755-45F6-8AA0-F7B6094FA15D}" presName="level1Shape" presStyleLbl="node0" presStyleIdx="0" presStyleCnt="1" custScaleX="1931010" custScaleY="185342" custLinFactY="-300000" custLinFactNeighborX="-88445" custLinFactNeighborY="-3096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0DA96C-47FA-47A3-B67E-8DEBAB36DDBE}" type="pres">
      <dgm:prSet presAssocID="{8ED64D07-1755-45F6-8AA0-F7B6094FA15D}" presName="hierChild2" presStyleCnt="0"/>
      <dgm:spPr/>
    </dgm:pt>
    <dgm:pt modelId="{249D58BA-C07F-425A-96C4-2DED5BE87352}" type="pres">
      <dgm:prSet presAssocID="{04359091-9ACB-4842-871C-C4C7F65D6952}" presName="Name19" presStyleLbl="parChTrans1D2" presStyleIdx="0" presStyleCnt="3"/>
      <dgm:spPr/>
      <dgm:t>
        <a:bodyPr/>
        <a:lstStyle/>
        <a:p>
          <a:endParaRPr lang="ru-RU"/>
        </a:p>
      </dgm:t>
    </dgm:pt>
    <dgm:pt modelId="{47AF8B67-76F2-4C12-8114-34BF03A198F5}" type="pres">
      <dgm:prSet presAssocID="{8E00B719-02BA-4833-8194-02469EB536BF}" presName="Name21" presStyleCnt="0"/>
      <dgm:spPr/>
    </dgm:pt>
    <dgm:pt modelId="{C93B4F57-049F-4237-9995-335158FDD3BC}" type="pres">
      <dgm:prSet presAssocID="{8E00B719-02BA-4833-8194-02469EB536BF}" presName="level2Shape" presStyleLbl="node2" presStyleIdx="0" presStyleCnt="3" custScaleX="743199" custScaleY="309461" custLinFactX="-60302" custLinFactY="-59613" custLinFactNeighborX="-100000" custLinFactNeighborY="-100000"/>
      <dgm:spPr/>
      <dgm:t>
        <a:bodyPr/>
        <a:lstStyle/>
        <a:p>
          <a:endParaRPr lang="ru-RU"/>
        </a:p>
      </dgm:t>
    </dgm:pt>
    <dgm:pt modelId="{2BA457EC-1352-4180-821B-E1D096A69F6A}" type="pres">
      <dgm:prSet presAssocID="{8E00B719-02BA-4833-8194-02469EB536BF}" presName="hierChild3" presStyleCnt="0"/>
      <dgm:spPr/>
    </dgm:pt>
    <dgm:pt modelId="{7B5289C5-E466-4CB9-8960-A59D3D1F051B}" type="pres">
      <dgm:prSet presAssocID="{32AF1251-0970-4224-9590-2FFBB203ACB4}" presName="Name19" presStyleLbl="parChTrans1D2" presStyleIdx="1" presStyleCnt="3"/>
      <dgm:spPr/>
      <dgm:t>
        <a:bodyPr/>
        <a:lstStyle/>
        <a:p>
          <a:endParaRPr lang="ru-RU"/>
        </a:p>
      </dgm:t>
    </dgm:pt>
    <dgm:pt modelId="{5ED5881F-EFDC-4560-A6ED-8C3DFB866B1A}" type="pres">
      <dgm:prSet presAssocID="{0B273155-42BF-402E-9937-8AF31520198A}" presName="Name21" presStyleCnt="0"/>
      <dgm:spPr/>
    </dgm:pt>
    <dgm:pt modelId="{69778E5B-AFA5-4A11-A562-AE2E6AB5B6CD}" type="pres">
      <dgm:prSet presAssocID="{0B273155-42BF-402E-9937-8AF31520198A}" presName="level2Shape" presStyleLbl="node2" presStyleIdx="1" presStyleCnt="3" custScaleX="843653" custScaleY="413658" custLinFactX="-34713" custLinFactY="-28845" custLinFactNeighborX="-100000" custLinFactNeighborY="-100000"/>
      <dgm:spPr/>
      <dgm:t>
        <a:bodyPr/>
        <a:lstStyle/>
        <a:p>
          <a:endParaRPr lang="ru-RU"/>
        </a:p>
      </dgm:t>
    </dgm:pt>
    <dgm:pt modelId="{E13FEE85-774A-4323-AB5B-C54C4F891811}" type="pres">
      <dgm:prSet presAssocID="{0B273155-42BF-402E-9937-8AF31520198A}" presName="hierChild3" presStyleCnt="0"/>
      <dgm:spPr/>
    </dgm:pt>
    <dgm:pt modelId="{CDF02F43-513B-4E31-B0D7-D8459E3A7141}" type="pres">
      <dgm:prSet presAssocID="{EC1BF0AF-64F7-4B0D-8FF9-103EC4364D75}" presName="Name19" presStyleLbl="parChTrans1D3" presStyleIdx="0" presStyleCnt="1"/>
      <dgm:spPr/>
      <dgm:t>
        <a:bodyPr/>
        <a:lstStyle/>
        <a:p>
          <a:endParaRPr lang="ru-RU"/>
        </a:p>
      </dgm:t>
    </dgm:pt>
    <dgm:pt modelId="{8AB75BF6-E590-46B2-96C7-FD58F1E668E8}" type="pres">
      <dgm:prSet presAssocID="{9B244F6C-78A2-4AE1-8D47-314BF97C5F3B}" presName="Name21" presStyleCnt="0"/>
      <dgm:spPr/>
    </dgm:pt>
    <dgm:pt modelId="{08BA18C6-6427-42A8-87E7-BA639D5EE05C}" type="pres">
      <dgm:prSet presAssocID="{9B244F6C-78A2-4AE1-8D47-314BF97C5F3B}" presName="level2Shape" presStyleLbl="node3" presStyleIdx="0" presStyleCnt="1" custScaleX="944625" custScaleY="259852" custLinFactNeighborX="17199" custLinFactNeighborY="-32714"/>
      <dgm:spPr/>
      <dgm:t>
        <a:bodyPr/>
        <a:lstStyle/>
        <a:p>
          <a:endParaRPr lang="ru-RU"/>
        </a:p>
      </dgm:t>
    </dgm:pt>
    <dgm:pt modelId="{C2CF2EA1-019C-407C-ADC0-31C29CFC8698}" type="pres">
      <dgm:prSet presAssocID="{9B244F6C-78A2-4AE1-8D47-314BF97C5F3B}" presName="hierChild3" presStyleCnt="0"/>
      <dgm:spPr/>
    </dgm:pt>
    <dgm:pt modelId="{21914280-1814-45EB-8AF8-496CBFF4E3FA}" type="pres">
      <dgm:prSet presAssocID="{14DFA667-397E-45BF-B732-0CFE061A9136}" presName="Name19" presStyleLbl="parChTrans1D4" presStyleIdx="0" presStyleCnt="7"/>
      <dgm:spPr/>
      <dgm:t>
        <a:bodyPr/>
        <a:lstStyle/>
        <a:p>
          <a:endParaRPr lang="ru-RU"/>
        </a:p>
      </dgm:t>
    </dgm:pt>
    <dgm:pt modelId="{D24BA9D9-C977-4947-9A88-12C0ADFB829B}" type="pres">
      <dgm:prSet presAssocID="{9697462B-79A8-45E0-8EE6-5C6C0B63DD41}" presName="Name21" presStyleCnt="0"/>
      <dgm:spPr/>
    </dgm:pt>
    <dgm:pt modelId="{CEA6C0E4-CC16-44FF-A5D2-4167B52094E6}" type="pres">
      <dgm:prSet presAssocID="{9697462B-79A8-45E0-8EE6-5C6C0B63DD41}" presName="level2Shape" presStyleLbl="node4" presStyleIdx="0" presStyleCnt="7" custScaleX="501806" custScaleY="287939" custLinFactX="-14630" custLinFactNeighborX="-100000" custLinFactNeighborY="16143"/>
      <dgm:spPr/>
      <dgm:t>
        <a:bodyPr/>
        <a:lstStyle/>
        <a:p>
          <a:endParaRPr lang="ru-RU"/>
        </a:p>
      </dgm:t>
    </dgm:pt>
    <dgm:pt modelId="{CFC4815F-9869-4056-BB9B-7F9E4CCA2D4E}" type="pres">
      <dgm:prSet presAssocID="{9697462B-79A8-45E0-8EE6-5C6C0B63DD41}" presName="hierChild3" presStyleCnt="0"/>
      <dgm:spPr/>
    </dgm:pt>
    <dgm:pt modelId="{86F2CD6A-0135-4110-8B17-688DDB3A14FA}" type="pres">
      <dgm:prSet presAssocID="{3F39CD34-F54A-46A1-A1B6-1F176D7F7119}" presName="Name19" presStyleLbl="parChTrans1D4" presStyleIdx="1" presStyleCnt="7"/>
      <dgm:spPr/>
      <dgm:t>
        <a:bodyPr/>
        <a:lstStyle/>
        <a:p>
          <a:endParaRPr lang="ru-RU"/>
        </a:p>
      </dgm:t>
    </dgm:pt>
    <dgm:pt modelId="{D99970B0-2A76-42BC-852D-D483BBD04213}" type="pres">
      <dgm:prSet presAssocID="{C95F2A8D-7543-41DB-96C3-C075E0BD0B46}" presName="Name21" presStyleCnt="0"/>
      <dgm:spPr/>
    </dgm:pt>
    <dgm:pt modelId="{358304F6-0F43-4F41-A793-FE7F4ACA3D87}" type="pres">
      <dgm:prSet presAssocID="{C95F2A8D-7543-41DB-96C3-C075E0BD0B46}" presName="level2Shape" presStyleLbl="node4" presStyleIdx="1" presStyleCnt="7" custScaleX="811342" custScaleY="396660" custLinFactX="28890" custLinFactNeighborX="100000" custLinFactNeighborY="16986"/>
      <dgm:spPr/>
      <dgm:t>
        <a:bodyPr/>
        <a:lstStyle/>
        <a:p>
          <a:endParaRPr lang="ru-RU"/>
        </a:p>
      </dgm:t>
    </dgm:pt>
    <dgm:pt modelId="{AFFFE512-9E32-4400-8B89-E9B325834D9A}" type="pres">
      <dgm:prSet presAssocID="{C95F2A8D-7543-41DB-96C3-C075E0BD0B46}" presName="hierChild3" presStyleCnt="0"/>
      <dgm:spPr/>
    </dgm:pt>
    <dgm:pt modelId="{43E65FB8-13B0-4D83-9BDE-D514C7737623}" type="pres">
      <dgm:prSet presAssocID="{C22B1E3E-D427-4A26-B91E-6C28AE844046}" presName="Name19" presStyleLbl="parChTrans1D4" presStyleIdx="2" presStyleCnt="7"/>
      <dgm:spPr/>
      <dgm:t>
        <a:bodyPr/>
        <a:lstStyle/>
        <a:p>
          <a:endParaRPr lang="ru-RU"/>
        </a:p>
      </dgm:t>
    </dgm:pt>
    <dgm:pt modelId="{87B21232-97B6-4351-950A-2FFD88130981}" type="pres">
      <dgm:prSet presAssocID="{650E2B4A-8731-4481-81BB-A51ABA5995E2}" presName="Name21" presStyleCnt="0"/>
      <dgm:spPr/>
    </dgm:pt>
    <dgm:pt modelId="{F061C766-814D-495D-B802-4B76B05C3727}" type="pres">
      <dgm:prSet presAssocID="{650E2B4A-8731-4481-81BB-A51ABA5995E2}" presName="level2Shape" presStyleLbl="node4" presStyleIdx="2" presStyleCnt="7" custScaleX="1980249" custScaleY="235123" custLinFactX="62360" custLinFactNeighborX="100000" custLinFactNeighborY="96874"/>
      <dgm:spPr/>
      <dgm:t>
        <a:bodyPr/>
        <a:lstStyle/>
        <a:p>
          <a:endParaRPr lang="ru-RU"/>
        </a:p>
      </dgm:t>
    </dgm:pt>
    <dgm:pt modelId="{E796DC1F-6242-4F1A-B9E7-EEFFCEE62AEE}" type="pres">
      <dgm:prSet presAssocID="{650E2B4A-8731-4481-81BB-A51ABA5995E2}" presName="hierChild3" presStyleCnt="0"/>
      <dgm:spPr/>
    </dgm:pt>
    <dgm:pt modelId="{D8F41A5E-F658-4E11-9593-A8E400932F09}" type="pres">
      <dgm:prSet presAssocID="{BED2A5E3-ECED-48EF-B77A-F1D50DC16C86}" presName="Name19" presStyleLbl="parChTrans1D4" presStyleIdx="3" presStyleCnt="7"/>
      <dgm:spPr/>
      <dgm:t>
        <a:bodyPr/>
        <a:lstStyle/>
        <a:p>
          <a:endParaRPr lang="ru-RU"/>
        </a:p>
      </dgm:t>
    </dgm:pt>
    <dgm:pt modelId="{F36F740A-5E49-442E-83DD-C412C63722EF}" type="pres">
      <dgm:prSet presAssocID="{E9CEF4F5-7D3D-4AD4-9124-687F69397536}" presName="Name21" presStyleCnt="0"/>
      <dgm:spPr/>
    </dgm:pt>
    <dgm:pt modelId="{EDC65921-9773-4DD3-9BC5-6D16BC69DF3D}" type="pres">
      <dgm:prSet presAssocID="{E9CEF4F5-7D3D-4AD4-9124-687F69397536}" presName="level2Shape" presStyleLbl="node4" presStyleIdx="3" presStyleCnt="7" custScaleX="594602" custScaleY="303543" custLinFactX="2700" custLinFactY="138299" custLinFactNeighborX="100000" custLinFactNeighborY="200000"/>
      <dgm:spPr/>
      <dgm:t>
        <a:bodyPr/>
        <a:lstStyle/>
        <a:p>
          <a:endParaRPr lang="ru-RU"/>
        </a:p>
      </dgm:t>
    </dgm:pt>
    <dgm:pt modelId="{B77D3E59-AA76-4BA4-BD25-9F3158EA5473}" type="pres">
      <dgm:prSet presAssocID="{E9CEF4F5-7D3D-4AD4-9124-687F69397536}" presName="hierChild3" presStyleCnt="0"/>
      <dgm:spPr/>
    </dgm:pt>
    <dgm:pt modelId="{1A7C2AF9-04F9-4F51-AC90-B3CB94FE3A9E}" type="pres">
      <dgm:prSet presAssocID="{C4038DB8-A0E4-4F97-A1B5-AF787E3239BE}" presName="Name19" presStyleLbl="parChTrans1D4" presStyleIdx="4" presStyleCnt="7"/>
      <dgm:spPr/>
      <dgm:t>
        <a:bodyPr/>
        <a:lstStyle/>
        <a:p>
          <a:endParaRPr lang="ru-RU"/>
        </a:p>
      </dgm:t>
    </dgm:pt>
    <dgm:pt modelId="{1F70BB01-FD2C-49B0-A27E-4C1E9BB876B8}" type="pres">
      <dgm:prSet presAssocID="{3B55EED8-A6E8-455B-B156-6BB8F7C0C23B}" presName="Name21" presStyleCnt="0"/>
      <dgm:spPr/>
    </dgm:pt>
    <dgm:pt modelId="{C3964462-7E53-4E86-B2A5-603744BFC5B9}" type="pres">
      <dgm:prSet presAssocID="{3B55EED8-A6E8-455B-B156-6BB8F7C0C23B}" presName="level2Shape" presStyleLbl="node4" presStyleIdx="4" presStyleCnt="7" custScaleX="787754" custScaleY="672483" custLinFactX="150490" custLinFactY="138299" custLinFactNeighborX="200000" custLinFactNeighborY="200000"/>
      <dgm:spPr/>
      <dgm:t>
        <a:bodyPr/>
        <a:lstStyle/>
        <a:p>
          <a:endParaRPr lang="ru-RU"/>
        </a:p>
      </dgm:t>
    </dgm:pt>
    <dgm:pt modelId="{C17BFA93-56CB-47DF-9A21-8B3BADEE2971}" type="pres">
      <dgm:prSet presAssocID="{3B55EED8-A6E8-455B-B156-6BB8F7C0C23B}" presName="hierChild3" presStyleCnt="0"/>
      <dgm:spPr/>
    </dgm:pt>
    <dgm:pt modelId="{78E39E65-C8DE-4859-AAB0-27965E04DE30}" type="pres">
      <dgm:prSet presAssocID="{7F59B060-E3F1-481D-91FE-DFA020474FD7}" presName="Name19" presStyleLbl="parChTrans1D4" presStyleIdx="5" presStyleCnt="7"/>
      <dgm:spPr/>
      <dgm:t>
        <a:bodyPr/>
        <a:lstStyle/>
        <a:p>
          <a:endParaRPr lang="ru-RU"/>
        </a:p>
      </dgm:t>
    </dgm:pt>
    <dgm:pt modelId="{782385F6-DC71-4182-8765-63407D02AB4C}" type="pres">
      <dgm:prSet presAssocID="{9929ACDC-D176-496E-B876-C38D956806D2}" presName="Name21" presStyleCnt="0"/>
      <dgm:spPr/>
    </dgm:pt>
    <dgm:pt modelId="{48CB868C-BA4D-4E79-A3EC-EBC3B0B9D66E}" type="pres">
      <dgm:prSet presAssocID="{9929ACDC-D176-496E-B876-C38D956806D2}" presName="level2Shape" presStyleLbl="node4" presStyleIdx="5" presStyleCnt="7" custScaleX="934071" custScaleY="423937" custLinFactX="263555" custLinFactY="103862" custLinFactNeighborX="300000" custLinFactNeighborY="200000"/>
      <dgm:spPr/>
      <dgm:t>
        <a:bodyPr/>
        <a:lstStyle/>
        <a:p>
          <a:endParaRPr lang="ru-RU"/>
        </a:p>
      </dgm:t>
    </dgm:pt>
    <dgm:pt modelId="{AE376D29-BDF6-4D8A-8DF1-A32B8E257042}" type="pres">
      <dgm:prSet presAssocID="{9929ACDC-D176-496E-B876-C38D956806D2}" presName="hierChild3" presStyleCnt="0"/>
      <dgm:spPr/>
    </dgm:pt>
    <dgm:pt modelId="{AC1ECD6D-2523-4957-9C4E-DF10F17F2772}" type="pres">
      <dgm:prSet presAssocID="{5F03272C-5402-4A43-8E8E-ACCAE60C076A}" presName="Name19" presStyleLbl="parChTrans1D4" presStyleIdx="6" presStyleCnt="7"/>
      <dgm:spPr/>
      <dgm:t>
        <a:bodyPr/>
        <a:lstStyle/>
        <a:p>
          <a:endParaRPr lang="ru-RU"/>
        </a:p>
      </dgm:t>
    </dgm:pt>
    <dgm:pt modelId="{A1FB774F-9A08-478C-B9EA-53B01824FD0D}" type="pres">
      <dgm:prSet presAssocID="{70A0203F-C063-4462-8B8B-443826DF444C}" presName="Name21" presStyleCnt="0"/>
      <dgm:spPr/>
    </dgm:pt>
    <dgm:pt modelId="{9305797A-792C-47D5-A1EF-566F47A52C3B}" type="pres">
      <dgm:prSet presAssocID="{70A0203F-C063-4462-8B8B-443826DF444C}" presName="level2Shape" presStyleLbl="node4" presStyleIdx="6" presStyleCnt="7" custScaleX="1200582" custScaleY="435946" custLinFactX="100000" custLinFactNeighborX="156168" custLinFactNeighborY="29698"/>
      <dgm:spPr/>
      <dgm:t>
        <a:bodyPr/>
        <a:lstStyle/>
        <a:p>
          <a:endParaRPr lang="ru-RU"/>
        </a:p>
      </dgm:t>
    </dgm:pt>
    <dgm:pt modelId="{B45181E9-80AC-4006-B426-82E9CD8B51CD}" type="pres">
      <dgm:prSet presAssocID="{70A0203F-C063-4462-8B8B-443826DF444C}" presName="hierChild3" presStyleCnt="0"/>
      <dgm:spPr/>
    </dgm:pt>
    <dgm:pt modelId="{0FAE3CA3-3EE1-4439-BE9C-A1BBA30D9A01}" type="pres">
      <dgm:prSet presAssocID="{8511EDFD-3C2F-480E-9FF1-F5933306466B}" presName="Name19" presStyleLbl="parChTrans1D2" presStyleIdx="2" presStyleCnt="3"/>
      <dgm:spPr/>
      <dgm:t>
        <a:bodyPr/>
        <a:lstStyle/>
        <a:p>
          <a:endParaRPr lang="ru-RU"/>
        </a:p>
      </dgm:t>
    </dgm:pt>
    <dgm:pt modelId="{E3BD71DD-8D8B-426C-A8B0-AC99ABB11D1C}" type="pres">
      <dgm:prSet presAssocID="{4C4F7E54-A38E-4347-97F5-15CD5712F400}" presName="Name21" presStyleCnt="0"/>
      <dgm:spPr/>
    </dgm:pt>
    <dgm:pt modelId="{E0B807E6-6B9D-43DF-8716-4732EA5D5776}" type="pres">
      <dgm:prSet presAssocID="{4C4F7E54-A38E-4347-97F5-15CD5712F400}" presName="level2Shape" presStyleLbl="node2" presStyleIdx="2" presStyleCnt="3" custScaleX="1170526" custScaleY="415744" custLinFactY="-58882" custLinFactNeighborX="-73914" custLinFactNeighborY="-100000"/>
      <dgm:spPr/>
      <dgm:t>
        <a:bodyPr/>
        <a:lstStyle/>
        <a:p>
          <a:endParaRPr lang="ru-RU"/>
        </a:p>
      </dgm:t>
    </dgm:pt>
    <dgm:pt modelId="{C9D105CC-3D58-4CC6-ABD7-0B801C3D2CAB}" type="pres">
      <dgm:prSet presAssocID="{4C4F7E54-A38E-4347-97F5-15CD5712F400}" presName="hierChild3" presStyleCnt="0"/>
      <dgm:spPr/>
    </dgm:pt>
    <dgm:pt modelId="{DF2288A3-7966-4689-A10F-B72013CA1389}" type="pres">
      <dgm:prSet presAssocID="{E76C60ED-6B29-4520-A80E-EC60B3355598}" presName="bgShapesFlow" presStyleCnt="0"/>
      <dgm:spPr/>
    </dgm:pt>
  </dgm:ptLst>
  <dgm:cxnLst>
    <dgm:cxn modelId="{59C6E078-C59E-4392-8A25-7862FC259803}" srcId="{650E2B4A-8731-4481-81BB-A51ABA5995E2}" destId="{9929ACDC-D176-496E-B876-C38D956806D2}" srcOrd="2" destOrd="0" parTransId="{7F59B060-E3F1-481D-91FE-DFA020474FD7}" sibTransId="{649A9255-8819-44C0-A0D4-79CFB8E91685}"/>
    <dgm:cxn modelId="{6D86096C-45D4-4EEF-A9A4-8E2BC40670D7}" srcId="{9B244F6C-78A2-4AE1-8D47-314BF97C5F3B}" destId="{C95F2A8D-7543-41DB-96C3-C075E0BD0B46}" srcOrd="1" destOrd="0" parTransId="{3F39CD34-F54A-46A1-A1B6-1F176D7F7119}" sibTransId="{1F2688F2-8952-4BDE-923F-8F231DB90FFC}"/>
    <dgm:cxn modelId="{F4C62CB7-D6EE-4BA3-91EA-03F8D70C79A0}" type="presOf" srcId="{7F59B060-E3F1-481D-91FE-DFA020474FD7}" destId="{78E39E65-C8DE-4859-AAB0-27965E04DE30}" srcOrd="0" destOrd="0" presId="urn:microsoft.com/office/officeart/2005/8/layout/hierarchy6"/>
    <dgm:cxn modelId="{63972EA7-09E8-4209-8AF2-0B6FF2602522}" type="presOf" srcId="{8511EDFD-3C2F-480E-9FF1-F5933306466B}" destId="{0FAE3CA3-3EE1-4439-BE9C-A1BBA30D9A01}" srcOrd="0" destOrd="0" presId="urn:microsoft.com/office/officeart/2005/8/layout/hierarchy6"/>
    <dgm:cxn modelId="{E5242E28-CA7D-40D0-943A-A7F060F0FC0E}" type="presOf" srcId="{C95F2A8D-7543-41DB-96C3-C075E0BD0B46}" destId="{358304F6-0F43-4F41-A793-FE7F4ACA3D87}" srcOrd="0" destOrd="0" presId="urn:microsoft.com/office/officeart/2005/8/layout/hierarchy6"/>
    <dgm:cxn modelId="{D0DFC74F-DC1B-4ED4-96E8-F50B0840A85E}" type="presOf" srcId="{3F39CD34-F54A-46A1-A1B6-1F176D7F7119}" destId="{86F2CD6A-0135-4110-8B17-688DDB3A14FA}" srcOrd="0" destOrd="0" presId="urn:microsoft.com/office/officeart/2005/8/layout/hierarchy6"/>
    <dgm:cxn modelId="{72158CFD-2416-4936-B965-E80897F0CFBC}" srcId="{E76C60ED-6B29-4520-A80E-EC60B3355598}" destId="{8ED64D07-1755-45F6-8AA0-F7B6094FA15D}" srcOrd="0" destOrd="0" parTransId="{31B34D2B-E6CA-4CAA-BE07-6AE248F9A44B}" sibTransId="{C7EDEFF2-5BCC-4890-87BD-4461A0382BE9}"/>
    <dgm:cxn modelId="{7E08CBA0-A5A5-4B06-ADC0-B18A9D31093A}" srcId="{9B244F6C-78A2-4AE1-8D47-314BF97C5F3B}" destId="{9697462B-79A8-45E0-8EE6-5C6C0B63DD41}" srcOrd="0" destOrd="0" parTransId="{14DFA667-397E-45BF-B732-0CFE061A9136}" sibTransId="{A7261C4C-501D-4F46-A513-39707E48BBF2}"/>
    <dgm:cxn modelId="{9081AFA2-68D1-44EA-BAA5-31146D5D4613}" type="presOf" srcId="{650E2B4A-8731-4481-81BB-A51ABA5995E2}" destId="{F061C766-814D-495D-B802-4B76B05C3727}" srcOrd="0" destOrd="0" presId="urn:microsoft.com/office/officeart/2005/8/layout/hierarchy6"/>
    <dgm:cxn modelId="{AF535711-4DBD-4879-A25A-C80E577DB10D}" srcId="{8ED64D07-1755-45F6-8AA0-F7B6094FA15D}" destId="{0B273155-42BF-402E-9937-8AF31520198A}" srcOrd="1" destOrd="0" parTransId="{32AF1251-0970-4224-9590-2FFBB203ACB4}" sibTransId="{C58B6417-C84B-4E2B-9D40-72522F5722D7}"/>
    <dgm:cxn modelId="{F1A9F1E6-313C-49D6-9C9F-81139A91CFA4}" srcId="{9B244F6C-78A2-4AE1-8D47-314BF97C5F3B}" destId="{70A0203F-C063-4462-8B8B-443826DF444C}" srcOrd="2" destOrd="0" parTransId="{5F03272C-5402-4A43-8E8E-ACCAE60C076A}" sibTransId="{0237BFA4-549D-4D75-9872-F1A7E9FF9D9F}"/>
    <dgm:cxn modelId="{3DE1C834-6B7D-4A68-A71D-0BA8FA24AEB4}" type="presOf" srcId="{8E00B719-02BA-4833-8194-02469EB536BF}" destId="{C93B4F57-049F-4237-9995-335158FDD3BC}" srcOrd="0" destOrd="0" presId="urn:microsoft.com/office/officeart/2005/8/layout/hierarchy6"/>
    <dgm:cxn modelId="{2790A5FF-2E5E-4218-B3F5-E1978D1EF0BC}" type="presOf" srcId="{04359091-9ACB-4842-871C-C4C7F65D6952}" destId="{249D58BA-C07F-425A-96C4-2DED5BE87352}" srcOrd="0" destOrd="0" presId="urn:microsoft.com/office/officeart/2005/8/layout/hierarchy6"/>
    <dgm:cxn modelId="{344B0A79-2492-4269-9AFA-068281D4C1C3}" type="presOf" srcId="{BED2A5E3-ECED-48EF-B77A-F1D50DC16C86}" destId="{D8F41A5E-F658-4E11-9593-A8E400932F09}" srcOrd="0" destOrd="0" presId="urn:microsoft.com/office/officeart/2005/8/layout/hierarchy6"/>
    <dgm:cxn modelId="{203EA3EE-D4C5-44E0-9827-5E85E9F6A954}" srcId="{8ED64D07-1755-45F6-8AA0-F7B6094FA15D}" destId="{8E00B719-02BA-4833-8194-02469EB536BF}" srcOrd="0" destOrd="0" parTransId="{04359091-9ACB-4842-871C-C4C7F65D6952}" sibTransId="{16135318-1A14-4FA6-9688-2044F471405C}"/>
    <dgm:cxn modelId="{7EF383C9-FAFA-4D85-9729-F43F0F90BBA5}" type="presOf" srcId="{14DFA667-397E-45BF-B732-0CFE061A9136}" destId="{21914280-1814-45EB-8AF8-496CBFF4E3FA}" srcOrd="0" destOrd="0" presId="urn:microsoft.com/office/officeart/2005/8/layout/hierarchy6"/>
    <dgm:cxn modelId="{FDF7B4FB-61E9-4497-8251-D9B18E42443E}" type="presOf" srcId="{5F03272C-5402-4A43-8E8E-ACCAE60C076A}" destId="{AC1ECD6D-2523-4957-9C4E-DF10F17F2772}" srcOrd="0" destOrd="0" presId="urn:microsoft.com/office/officeart/2005/8/layout/hierarchy6"/>
    <dgm:cxn modelId="{D2715754-9C58-4906-846C-FD7816301705}" type="presOf" srcId="{4C4F7E54-A38E-4347-97F5-15CD5712F400}" destId="{E0B807E6-6B9D-43DF-8716-4732EA5D5776}" srcOrd="0" destOrd="0" presId="urn:microsoft.com/office/officeart/2005/8/layout/hierarchy6"/>
    <dgm:cxn modelId="{6DD1E23F-06FF-4FCA-8E38-D6F23A77ECCF}" type="presOf" srcId="{EC1BF0AF-64F7-4B0D-8FF9-103EC4364D75}" destId="{CDF02F43-513B-4E31-B0D7-D8459E3A7141}" srcOrd="0" destOrd="0" presId="urn:microsoft.com/office/officeart/2005/8/layout/hierarchy6"/>
    <dgm:cxn modelId="{E28215FF-9AE4-44A6-8945-FAB8B4609385}" type="presOf" srcId="{0B273155-42BF-402E-9937-8AF31520198A}" destId="{69778E5B-AFA5-4A11-A562-AE2E6AB5B6CD}" srcOrd="0" destOrd="0" presId="urn:microsoft.com/office/officeart/2005/8/layout/hierarchy6"/>
    <dgm:cxn modelId="{B1846C7B-E5D2-430A-A235-351E0B5EC4E8}" type="presOf" srcId="{32AF1251-0970-4224-9590-2FFBB203ACB4}" destId="{7B5289C5-E466-4CB9-8960-A59D3D1F051B}" srcOrd="0" destOrd="0" presId="urn:microsoft.com/office/officeart/2005/8/layout/hierarchy6"/>
    <dgm:cxn modelId="{0C6BDDC8-39A9-423F-A523-DE5D743D7946}" type="presOf" srcId="{9B244F6C-78A2-4AE1-8D47-314BF97C5F3B}" destId="{08BA18C6-6427-42A8-87E7-BA639D5EE05C}" srcOrd="0" destOrd="0" presId="urn:microsoft.com/office/officeart/2005/8/layout/hierarchy6"/>
    <dgm:cxn modelId="{A8861657-1FAB-4419-87F8-6E274E4C60E1}" type="presOf" srcId="{70A0203F-C063-4462-8B8B-443826DF444C}" destId="{9305797A-792C-47D5-A1EF-566F47A52C3B}" srcOrd="0" destOrd="0" presId="urn:microsoft.com/office/officeart/2005/8/layout/hierarchy6"/>
    <dgm:cxn modelId="{CC9B240F-F8E9-4804-AF01-A1A4BE263F7B}" type="presOf" srcId="{9929ACDC-D176-496E-B876-C38D956806D2}" destId="{48CB868C-BA4D-4E79-A3EC-EBC3B0B9D66E}" srcOrd="0" destOrd="0" presId="urn:microsoft.com/office/officeart/2005/8/layout/hierarchy6"/>
    <dgm:cxn modelId="{979944F1-9B17-4367-A971-C74BA08F2976}" type="presOf" srcId="{C22B1E3E-D427-4A26-B91E-6C28AE844046}" destId="{43E65FB8-13B0-4D83-9BDE-D514C7737623}" srcOrd="0" destOrd="0" presId="urn:microsoft.com/office/officeart/2005/8/layout/hierarchy6"/>
    <dgm:cxn modelId="{BF968333-314F-41A4-B319-32C7A2997F19}" type="presOf" srcId="{E76C60ED-6B29-4520-A80E-EC60B3355598}" destId="{E9A0D966-0FCB-46CA-B00B-ACA08B4F73F8}" srcOrd="0" destOrd="0" presId="urn:microsoft.com/office/officeart/2005/8/layout/hierarchy6"/>
    <dgm:cxn modelId="{840F502B-0B6B-4ED8-91EE-883A15A6024B}" type="presOf" srcId="{8ED64D07-1755-45F6-8AA0-F7B6094FA15D}" destId="{40952FE3-ADBD-4414-A1A7-6931A9C526C3}" srcOrd="0" destOrd="0" presId="urn:microsoft.com/office/officeart/2005/8/layout/hierarchy6"/>
    <dgm:cxn modelId="{A4F7BEF9-680F-4314-BF30-B60F6CD5982A}" type="presOf" srcId="{3B55EED8-A6E8-455B-B156-6BB8F7C0C23B}" destId="{C3964462-7E53-4E86-B2A5-603744BFC5B9}" srcOrd="0" destOrd="0" presId="urn:microsoft.com/office/officeart/2005/8/layout/hierarchy6"/>
    <dgm:cxn modelId="{C655E1EE-AC26-4714-9DB9-94D14197704D}" srcId="{8ED64D07-1755-45F6-8AA0-F7B6094FA15D}" destId="{4C4F7E54-A38E-4347-97F5-15CD5712F400}" srcOrd="2" destOrd="0" parTransId="{8511EDFD-3C2F-480E-9FF1-F5933306466B}" sibTransId="{52C576CA-52BF-43DE-A0C9-2E2FA3664CBC}"/>
    <dgm:cxn modelId="{A5D716D0-839E-4575-8A6B-18BF6E034992}" type="presOf" srcId="{9697462B-79A8-45E0-8EE6-5C6C0B63DD41}" destId="{CEA6C0E4-CC16-44FF-A5D2-4167B52094E6}" srcOrd="0" destOrd="0" presId="urn:microsoft.com/office/officeart/2005/8/layout/hierarchy6"/>
    <dgm:cxn modelId="{CA14C155-A94B-4C14-8E5C-666B5DB3F09C}" srcId="{650E2B4A-8731-4481-81BB-A51ABA5995E2}" destId="{3B55EED8-A6E8-455B-B156-6BB8F7C0C23B}" srcOrd="1" destOrd="0" parTransId="{C4038DB8-A0E4-4F97-A1B5-AF787E3239BE}" sibTransId="{87A60AD8-4AC8-4A87-8708-9D591F31BC93}"/>
    <dgm:cxn modelId="{538D1B49-4910-4C16-89DC-F9DF0AAF844B}" type="presOf" srcId="{E9CEF4F5-7D3D-4AD4-9124-687F69397536}" destId="{EDC65921-9773-4DD3-9BC5-6D16BC69DF3D}" srcOrd="0" destOrd="0" presId="urn:microsoft.com/office/officeart/2005/8/layout/hierarchy6"/>
    <dgm:cxn modelId="{F2038B3E-DA8D-4B18-8380-D53F09768954}" srcId="{650E2B4A-8731-4481-81BB-A51ABA5995E2}" destId="{E9CEF4F5-7D3D-4AD4-9124-687F69397536}" srcOrd="0" destOrd="0" parTransId="{BED2A5E3-ECED-48EF-B77A-F1D50DC16C86}" sibTransId="{4D6165C8-A44F-47BE-BDCD-214854571ECA}"/>
    <dgm:cxn modelId="{C9AC1647-5B90-4915-8058-08E9D19630DA}" srcId="{0B273155-42BF-402E-9937-8AF31520198A}" destId="{9B244F6C-78A2-4AE1-8D47-314BF97C5F3B}" srcOrd="0" destOrd="0" parTransId="{EC1BF0AF-64F7-4B0D-8FF9-103EC4364D75}" sibTransId="{20BC6C27-6606-47D0-A573-C152D3414C29}"/>
    <dgm:cxn modelId="{E401108E-F491-4673-BB97-6DB757A1151E}" srcId="{C95F2A8D-7543-41DB-96C3-C075E0BD0B46}" destId="{650E2B4A-8731-4481-81BB-A51ABA5995E2}" srcOrd="0" destOrd="0" parTransId="{C22B1E3E-D427-4A26-B91E-6C28AE844046}" sibTransId="{92EBE1B2-50DA-410D-9A0E-2FCEA0F18370}"/>
    <dgm:cxn modelId="{8202D800-F851-47B6-AAB6-DACD8AF39C13}" type="presOf" srcId="{C4038DB8-A0E4-4F97-A1B5-AF787E3239BE}" destId="{1A7C2AF9-04F9-4F51-AC90-B3CB94FE3A9E}" srcOrd="0" destOrd="0" presId="urn:microsoft.com/office/officeart/2005/8/layout/hierarchy6"/>
    <dgm:cxn modelId="{713B6268-6996-4C0B-935D-D92E70DB034B}" type="presParOf" srcId="{E9A0D966-0FCB-46CA-B00B-ACA08B4F73F8}" destId="{82EC14C0-4ED3-45F3-ACFD-345866023FF3}" srcOrd="0" destOrd="0" presId="urn:microsoft.com/office/officeart/2005/8/layout/hierarchy6"/>
    <dgm:cxn modelId="{23E6FF6B-08CD-42FB-915C-AC0EBF060CDE}" type="presParOf" srcId="{82EC14C0-4ED3-45F3-ACFD-345866023FF3}" destId="{93D35E1D-367E-4911-9823-454CB704B737}" srcOrd="0" destOrd="0" presId="urn:microsoft.com/office/officeart/2005/8/layout/hierarchy6"/>
    <dgm:cxn modelId="{6D47496E-CDF3-4CAE-B93A-8FEDCF4FC97D}" type="presParOf" srcId="{93D35E1D-367E-4911-9823-454CB704B737}" destId="{8B7F7CD4-9B96-4E50-8887-B0CEB34A4EB8}" srcOrd="0" destOrd="0" presId="urn:microsoft.com/office/officeart/2005/8/layout/hierarchy6"/>
    <dgm:cxn modelId="{BB752816-89EB-4788-9487-DB7EAB3EDC03}" type="presParOf" srcId="{8B7F7CD4-9B96-4E50-8887-B0CEB34A4EB8}" destId="{40952FE3-ADBD-4414-A1A7-6931A9C526C3}" srcOrd="0" destOrd="0" presId="urn:microsoft.com/office/officeart/2005/8/layout/hierarchy6"/>
    <dgm:cxn modelId="{0D681195-69B8-47AC-ADA0-6CC89EC59A63}" type="presParOf" srcId="{8B7F7CD4-9B96-4E50-8887-B0CEB34A4EB8}" destId="{610DA96C-47FA-47A3-B67E-8DEBAB36DDBE}" srcOrd="1" destOrd="0" presId="urn:microsoft.com/office/officeart/2005/8/layout/hierarchy6"/>
    <dgm:cxn modelId="{2D050856-8D1A-4400-A5AF-91BADBA65554}" type="presParOf" srcId="{610DA96C-47FA-47A3-B67E-8DEBAB36DDBE}" destId="{249D58BA-C07F-425A-96C4-2DED5BE87352}" srcOrd="0" destOrd="0" presId="urn:microsoft.com/office/officeart/2005/8/layout/hierarchy6"/>
    <dgm:cxn modelId="{F6495CFE-30D3-4564-BD2E-EA234D8B96FE}" type="presParOf" srcId="{610DA96C-47FA-47A3-B67E-8DEBAB36DDBE}" destId="{47AF8B67-76F2-4C12-8114-34BF03A198F5}" srcOrd="1" destOrd="0" presId="urn:microsoft.com/office/officeart/2005/8/layout/hierarchy6"/>
    <dgm:cxn modelId="{C0B55349-3BB3-4E9B-B0F4-F41332646614}" type="presParOf" srcId="{47AF8B67-76F2-4C12-8114-34BF03A198F5}" destId="{C93B4F57-049F-4237-9995-335158FDD3BC}" srcOrd="0" destOrd="0" presId="urn:microsoft.com/office/officeart/2005/8/layout/hierarchy6"/>
    <dgm:cxn modelId="{AE7D1084-853B-4DF5-9674-8AF3B321559B}" type="presParOf" srcId="{47AF8B67-76F2-4C12-8114-34BF03A198F5}" destId="{2BA457EC-1352-4180-821B-E1D096A69F6A}" srcOrd="1" destOrd="0" presId="urn:microsoft.com/office/officeart/2005/8/layout/hierarchy6"/>
    <dgm:cxn modelId="{25878B18-E408-40BD-8A6D-7BDE2D0C62BD}" type="presParOf" srcId="{610DA96C-47FA-47A3-B67E-8DEBAB36DDBE}" destId="{7B5289C5-E466-4CB9-8960-A59D3D1F051B}" srcOrd="2" destOrd="0" presId="urn:microsoft.com/office/officeart/2005/8/layout/hierarchy6"/>
    <dgm:cxn modelId="{9024D4DC-700F-4919-B0B5-49C0929E9EF9}" type="presParOf" srcId="{610DA96C-47FA-47A3-B67E-8DEBAB36DDBE}" destId="{5ED5881F-EFDC-4560-A6ED-8C3DFB866B1A}" srcOrd="3" destOrd="0" presId="urn:microsoft.com/office/officeart/2005/8/layout/hierarchy6"/>
    <dgm:cxn modelId="{7D3C0A19-118F-4471-B981-662FF55438DB}" type="presParOf" srcId="{5ED5881F-EFDC-4560-A6ED-8C3DFB866B1A}" destId="{69778E5B-AFA5-4A11-A562-AE2E6AB5B6CD}" srcOrd="0" destOrd="0" presId="urn:microsoft.com/office/officeart/2005/8/layout/hierarchy6"/>
    <dgm:cxn modelId="{E798F64E-8CC3-4DEF-9731-E1904C0778D9}" type="presParOf" srcId="{5ED5881F-EFDC-4560-A6ED-8C3DFB866B1A}" destId="{E13FEE85-774A-4323-AB5B-C54C4F891811}" srcOrd="1" destOrd="0" presId="urn:microsoft.com/office/officeart/2005/8/layout/hierarchy6"/>
    <dgm:cxn modelId="{8D8A8F02-BE16-43B0-96FB-3B6CB510D1A2}" type="presParOf" srcId="{E13FEE85-774A-4323-AB5B-C54C4F891811}" destId="{CDF02F43-513B-4E31-B0D7-D8459E3A7141}" srcOrd="0" destOrd="0" presId="urn:microsoft.com/office/officeart/2005/8/layout/hierarchy6"/>
    <dgm:cxn modelId="{31AEE026-4D5F-4A65-AEA8-36815F58419D}" type="presParOf" srcId="{E13FEE85-774A-4323-AB5B-C54C4F891811}" destId="{8AB75BF6-E590-46B2-96C7-FD58F1E668E8}" srcOrd="1" destOrd="0" presId="urn:microsoft.com/office/officeart/2005/8/layout/hierarchy6"/>
    <dgm:cxn modelId="{1AEA56F3-2D98-476D-9BB0-EFDCB9E2D9AC}" type="presParOf" srcId="{8AB75BF6-E590-46B2-96C7-FD58F1E668E8}" destId="{08BA18C6-6427-42A8-87E7-BA639D5EE05C}" srcOrd="0" destOrd="0" presId="urn:microsoft.com/office/officeart/2005/8/layout/hierarchy6"/>
    <dgm:cxn modelId="{70AE9CA9-AEB9-4233-8F95-C6281354CEEC}" type="presParOf" srcId="{8AB75BF6-E590-46B2-96C7-FD58F1E668E8}" destId="{C2CF2EA1-019C-407C-ADC0-31C29CFC8698}" srcOrd="1" destOrd="0" presId="urn:microsoft.com/office/officeart/2005/8/layout/hierarchy6"/>
    <dgm:cxn modelId="{C8F3C500-7BE2-4771-8BDA-A9CC430F348D}" type="presParOf" srcId="{C2CF2EA1-019C-407C-ADC0-31C29CFC8698}" destId="{21914280-1814-45EB-8AF8-496CBFF4E3FA}" srcOrd="0" destOrd="0" presId="urn:microsoft.com/office/officeart/2005/8/layout/hierarchy6"/>
    <dgm:cxn modelId="{0B59AF8B-31C1-4E88-8913-A7DB49D68030}" type="presParOf" srcId="{C2CF2EA1-019C-407C-ADC0-31C29CFC8698}" destId="{D24BA9D9-C977-4947-9A88-12C0ADFB829B}" srcOrd="1" destOrd="0" presId="urn:microsoft.com/office/officeart/2005/8/layout/hierarchy6"/>
    <dgm:cxn modelId="{7C2C7008-FC9D-4E4E-BE81-D3C3716DC893}" type="presParOf" srcId="{D24BA9D9-C977-4947-9A88-12C0ADFB829B}" destId="{CEA6C0E4-CC16-44FF-A5D2-4167B52094E6}" srcOrd="0" destOrd="0" presId="urn:microsoft.com/office/officeart/2005/8/layout/hierarchy6"/>
    <dgm:cxn modelId="{B37EF3C7-8790-41C6-99E6-DB02B2213865}" type="presParOf" srcId="{D24BA9D9-C977-4947-9A88-12C0ADFB829B}" destId="{CFC4815F-9869-4056-BB9B-7F9E4CCA2D4E}" srcOrd="1" destOrd="0" presId="urn:microsoft.com/office/officeart/2005/8/layout/hierarchy6"/>
    <dgm:cxn modelId="{E0611DD8-CC3D-4103-A13D-7A4B76CF6167}" type="presParOf" srcId="{C2CF2EA1-019C-407C-ADC0-31C29CFC8698}" destId="{86F2CD6A-0135-4110-8B17-688DDB3A14FA}" srcOrd="2" destOrd="0" presId="urn:microsoft.com/office/officeart/2005/8/layout/hierarchy6"/>
    <dgm:cxn modelId="{642229E0-FB79-4A18-836C-72B747201533}" type="presParOf" srcId="{C2CF2EA1-019C-407C-ADC0-31C29CFC8698}" destId="{D99970B0-2A76-42BC-852D-D483BBD04213}" srcOrd="3" destOrd="0" presId="urn:microsoft.com/office/officeart/2005/8/layout/hierarchy6"/>
    <dgm:cxn modelId="{7CB5DE08-9BDA-4F7F-B1E2-D7A1CA043098}" type="presParOf" srcId="{D99970B0-2A76-42BC-852D-D483BBD04213}" destId="{358304F6-0F43-4F41-A793-FE7F4ACA3D87}" srcOrd="0" destOrd="0" presId="urn:microsoft.com/office/officeart/2005/8/layout/hierarchy6"/>
    <dgm:cxn modelId="{35CE0CB5-DD0C-4EEE-8D1E-DCF46B7920F1}" type="presParOf" srcId="{D99970B0-2A76-42BC-852D-D483BBD04213}" destId="{AFFFE512-9E32-4400-8B89-E9B325834D9A}" srcOrd="1" destOrd="0" presId="urn:microsoft.com/office/officeart/2005/8/layout/hierarchy6"/>
    <dgm:cxn modelId="{CA802AB4-5A68-446E-9E75-8FA5966CD52F}" type="presParOf" srcId="{AFFFE512-9E32-4400-8B89-E9B325834D9A}" destId="{43E65FB8-13B0-4D83-9BDE-D514C7737623}" srcOrd="0" destOrd="0" presId="urn:microsoft.com/office/officeart/2005/8/layout/hierarchy6"/>
    <dgm:cxn modelId="{837EA969-4FF3-4947-BAAC-69E5B3FEA55A}" type="presParOf" srcId="{AFFFE512-9E32-4400-8B89-E9B325834D9A}" destId="{87B21232-97B6-4351-950A-2FFD88130981}" srcOrd="1" destOrd="0" presId="urn:microsoft.com/office/officeart/2005/8/layout/hierarchy6"/>
    <dgm:cxn modelId="{54170E83-40CC-4CF8-B8BD-E00E5572E5CD}" type="presParOf" srcId="{87B21232-97B6-4351-950A-2FFD88130981}" destId="{F061C766-814D-495D-B802-4B76B05C3727}" srcOrd="0" destOrd="0" presId="urn:microsoft.com/office/officeart/2005/8/layout/hierarchy6"/>
    <dgm:cxn modelId="{AAA4FFE1-3D44-40E9-BE26-610BEA0BE20C}" type="presParOf" srcId="{87B21232-97B6-4351-950A-2FFD88130981}" destId="{E796DC1F-6242-4F1A-B9E7-EEFFCEE62AEE}" srcOrd="1" destOrd="0" presId="urn:microsoft.com/office/officeart/2005/8/layout/hierarchy6"/>
    <dgm:cxn modelId="{DE8D2B11-5137-4D33-8EF0-10D6F5E3428B}" type="presParOf" srcId="{E796DC1F-6242-4F1A-B9E7-EEFFCEE62AEE}" destId="{D8F41A5E-F658-4E11-9593-A8E400932F09}" srcOrd="0" destOrd="0" presId="urn:microsoft.com/office/officeart/2005/8/layout/hierarchy6"/>
    <dgm:cxn modelId="{213988B7-A52A-4769-B526-4A0045C24A01}" type="presParOf" srcId="{E796DC1F-6242-4F1A-B9E7-EEFFCEE62AEE}" destId="{F36F740A-5E49-442E-83DD-C412C63722EF}" srcOrd="1" destOrd="0" presId="urn:microsoft.com/office/officeart/2005/8/layout/hierarchy6"/>
    <dgm:cxn modelId="{E8441095-3C33-4472-AC3A-4B5979394FD7}" type="presParOf" srcId="{F36F740A-5E49-442E-83DD-C412C63722EF}" destId="{EDC65921-9773-4DD3-9BC5-6D16BC69DF3D}" srcOrd="0" destOrd="0" presId="urn:microsoft.com/office/officeart/2005/8/layout/hierarchy6"/>
    <dgm:cxn modelId="{049595B7-3536-467C-8144-865D29F8C858}" type="presParOf" srcId="{F36F740A-5E49-442E-83DD-C412C63722EF}" destId="{B77D3E59-AA76-4BA4-BD25-9F3158EA5473}" srcOrd="1" destOrd="0" presId="urn:microsoft.com/office/officeart/2005/8/layout/hierarchy6"/>
    <dgm:cxn modelId="{EF4AAD68-75E3-48F4-BA79-BE22A4DB63CA}" type="presParOf" srcId="{E796DC1F-6242-4F1A-B9E7-EEFFCEE62AEE}" destId="{1A7C2AF9-04F9-4F51-AC90-B3CB94FE3A9E}" srcOrd="2" destOrd="0" presId="urn:microsoft.com/office/officeart/2005/8/layout/hierarchy6"/>
    <dgm:cxn modelId="{03A3A395-B134-42ED-B0D9-7D1D997B9493}" type="presParOf" srcId="{E796DC1F-6242-4F1A-B9E7-EEFFCEE62AEE}" destId="{1F70BB01-FD2C-49B0-A27E-4C1E9BB876B8}" srcOrd="3" destOrd="0" presId="urn:microsoft.com/office/officeart/2005/8/layout/hierarchy6"/>
    <dgm:cxn modelId="{78A913E4-AF13-4467-AAAD-EC01C75134D2}" type="presParOf" srcId="{1F70BB01-FD2C-49B0-A27E-4C1E9BB876B8}" destId="{C3964462-7E53-4E86-B2A5-603744BFC5B9}" srcOrd="0" destOrd="0" presId="urn:microsoft.com/office/officeart/2005/8/layout/hierarchy6"/>
    <dgm:cxn modelId="{B7861589-4329-4E26-837A-275677753FFB}" type="presParOf" srcId="{1F70BB01-FD2C-49B0-A27E-4C1E9BB876B8}" destId="{C17BFA93-56CB-47DF-9A21-8B3BADEE2971}" srcOrd="1" destOrd="0" presId="urn:microsoft.com/office/officeart/2005/8/layout/hierarchy6"/>
    <dgm:cxn modelId="{CFB43E6E-6FCD-45D2-9DD8-8B9A87294DB5}" type="presParOf" srcId="{E796DC1F-6242-4F1A-B9E7-EEFFCEE62AEE}" destId="{78E39E65-C8DE-4859-AAB0-27965E04DE30}" srcOrd="4" destOrd="0" presId="urn:microsoft.com/office/officeart/2005/8/layout/hierarchy6"/>
    <dgm:cxn modelId="{1D75794B-BB91-4640-99C2-4E86E88F7B81}" type="presParOf" srcId="{E796DC1F-6242-4F1A-B9E7-EEFFCEE62AEE}" destId="{782385F6-DC71-4182-8765-63407D02AB4C}" srcOrd="5" destOrd="0" presId="urn:microsoft.com/office/officeart/2005/8/layout/hierarchy6"/>
    <dgm:cxn modelId="{47DA7841-0286-443A-879D-C15658BC6042}" type="presParOf" srcId="{782385F6-DC71-4182-8765-63407D02AB4C}" destId="{48CB868C-BA4D-4E79-A3EC-EBC3B0B9D66E}" srcOrd="0" destOrd="0" presId="urn:microsoft.com/office/officeart/2005/8/layout/hierarchy6"/>
    <dgm:cxn modelId="{CBD53C8A-74B9-4325-A291-AEE3C87C8B12}" type="presParOf" srcId="{782385F6-DC71-4182-8765-63407D02AB4C}" destId="{AE376D29-BDF6-4D8A-8DF1-A32B8E257042}" srcOrd="1" destOrd="0" presId="urn:microsoft.com/office/officeart/2005/8/layout/hierarchy6"/>
    <dgm:cxn modelId="{673BEB25-88FE-4778-B270-5B16D180C8EE}" type="presParOf" srcId="{C2CF2EA1-019C-407C-ADC0-31C29CFC8698}" destId="{AC1ECD6D-2523-4957-9C4E-DF10F17F2772}" srcOrd="4" destOrd="0" presId="urn:microsoft.com/office/officeart/2005/8/layout/hierarchy6"/>
    <dgm:cxn modelId="{3994996F-F2A1-4E4F-A599-C253FA864B6E}" type="presParOf" srcId="{C2CF2EA1-019C-407C-ADC0-31C29CFC8698}" destId="{A1FB774F-9A08-478C-B9EA-53B01824FD0D}" srcOrd="5" destOrd="0" presId="urn:microsoft.com/office/officeart/2005/8/layout/hierarchy6"/>
    <dgm:cxn modelId="{12D8D1F4-1054-49D8-94AC-198114A80095}" type="presParOf" srcId="{A1FB774F-9A08-478C-B9EA-53B01824FD0D}" destId="{9305797A-792C-47D5-A1EF-566F47A52C3B}" srcOrd="0" destOrd="0" presId="urn:microsoft.com/office/officeart/2005/8/layout/hierarchy6"/>
    <dgm:cxn modelId="{84B6704B-F6AB-4681-9AD2-67FE53F6E62C}" type="presParOf" srcId="{A1FB774F-9A08-478C-B9EA-53B01824FD0D}" destId="{B45181E9-80AC-4006-B426-82E9CD8B51CD}" srcOrd="1" destOrd="0" presId="urn:microsoft.com/office/officeart/2005/8/layout/hierarchy6"/>
    <dgm:cxn modelId="{E8475C4D-9257-4173-A794-AF68D7702659}" type="presParOf" srcId="{610DA96C-47FA-47A3-B67E-8DEBAB36DDBE}" destId="{0FAE3CA3-3EE1-4439-BE9C-A1BBA30D9A01}" srcOrd="4" destOrd="0" presId="urn:microsoft.com/office/officeart/2005/8/layout/hierarchy6"/>
    <dgm:cxn modelId="{A7FA9D19-BCC5-49EB-A0D4-283FE7FBC628}" type="presParOf" srcId="{610DA96C-47FA-47A3-B67E-8DEBAB36DDBE}" destId="{E3BD71DD-8D8B-426C-A8B0-AC99ABB11D1C}" srcOrd="5" destOrd="0" presId="urn:microsoft.com/office/officeart/2005/8/layout/hierarchy6"/>
    <dgm:cxn modelId="{16EC7763-8A5F-4135-AB6F-5F4C8753A0A6}" type="presParOf" srcId="{E3BD71DD-8D8B-426C-A8B0-AC99ABB11D1C}" destId="{E0B807E6-6B9D-43DF-8716-4732EA5D5776}" srcOrd="0" destOrd="0" presId="urn:microsoft.com/office/officeart/2005/8/layout/hierarchy6"/>
    <dgm:cxn modelId="{A0A25832-A31E-4B97-BCB7-CC5E3C6F4A74}" type="presParOf" srcId="{E3BD71DD-8D8B-426C-A8B0-AC99ABB11D1C}" destId="{C9D105CC-3D58-4CC6-ABD7-0B801C3D2CAB}" srcOrd="1" destOrd="0" presId="urn:microsoft.com/office/officeart/2005/8/layout/hierarchy6"/>
    <dgm:cxn modelId="{C1EA9470-222D-415F-8079-78FBE13C5F73}" type="presParOf" srcId="{E9A0D966-0FCB-46CA-B00B-ACA08B4F73F8}" destId="{DF2288A3-7966-4689-A10F-B72013CA138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952FE3-ADBD-4414-A1A7-6931A9C526C3}">
      <dsp:nvSpPr>
        <dsp:cNvPr id="0" name=""/>
        <dsp:cNvSpPr/>
      </dsp:nvSpPr>
      <dsp:spPr>
        <a:xfrm>
          <a:off x="2020236" y="0"/>
          <a:ext cx="5582523" cy="35721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Восприятие музыки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0236" y="0"/>
        <a:ext cx="5582523" cy="357214"/>
      </dsp:txXfrm>
    </dsp:sp>
    <dsp:sp modelId="{249D58BA-C07F-425A-96C4-2DED5BE87352}">
      <dsp:nvSpPr>
        <dsp:cNvPr id="0" name=""/>
        <dsp:cNvSpPr/>
      </dsp:nvSpPr>
      <dsp:spPr>
        <a:xfrm>
          <a:off x="1605548" y="357214"/>
          <a:ext cx="3205949" cy="516555"/>
        </a:xfrm>
        <a:custGeom>
          <a:avLst/>
          <a:gdLst/>
          <a:ahLst/>
          <a:cxnLst/>
          <a:rect l="0" t="0" r="0" b="0"/>
          <a:pathLst>
            <a:path>
              <a:moveTo>
                <a:pt x="3205949" y="0"/>
              </a:moveTo>
              <a:lnTo>
                <a:pt x="3205949" y="258277"/>
              </a:lnTo>
              <a:lnTo>
                <a:pt x="0" y="258277"/>
              </a:lnTo>
              <a:lnTo>
                <a:pt x="0" y="5165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B4F57-049F-4237-9995-335158FDD3BC}">
      <dsp:nvSpPr>
        <dsp:cNvPr id="0" name=""/>
        <dsp:cNvSpPr/>
      </dsp:nvSpPr>
      <dsp:spPr>
        <a:xfrm>
          <a:off x="531259" y="873769"/>
          <a:ext cx="2148578" cy="59643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Слушание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музыки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1259" y="873769"/>
        <a:ext cx="2148578" cy="596431"/>
      </dsp:txXfrm>
    </dsp:sp>
    <dsp:sp modelId="{7B5289C5-E466-4CB9-8960-A59D3D1F051B}">
      <dsp:nvSpPr>
        <dsp:cNvPr id="0" name=""/>
        <dsp:cNvSpPr/>
      </dsp:nvSpPr>
      <dsp:spPr>
        <a:xfrm>
          <a:off x="4060039" y="357214"/>
          <a:ext cx="751458" cy="575855"/>
        </a:xfrm>
        <a:custGeom>
          <a:avLst/>
          <a:gdLst/>
          <a:ahLst/>
          <a:cxnLst/>
          <a:rect l="0" t="0" r="0" b="0"/>
          <a:pathLst>
            <a:path>
              <a:moveTo>
                <a:pt x="751458" y="0"/>
              </a:moveTo>
              <a:lnTo>
                <a:pt x="751458" y="287927"/>
              </a:lnTo>
              <a:lnTo>
                <a:pt x="0" y="287927"/>
              </a:lnTo>
              <a:lnTo>
                <a:pt x="0" y="575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78E5B-AFA5-4A11-A562-AE2E6AB5B6CD}">
      <dsp:nvSpPr>
        <dsp:cNvPr id="0" name=""/>
        <dsp:cNvSpPr/>
      </dsp:nvSpPr>
      <dsp:spPr>
        <a:xfrm>
          <a:off x="2840544" y="933069"/>
          <a:ext cx="2438989" cy="79725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Восприятие музыки в связи с ее исполнительством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40544" y="933069"/>
        <a:ext cx="2438989" cy="797253"/>
      </dsp:txXfrm>
    </dsp:sp>
    <dsp:sp modelId="{CDF02F43-513B-4E31-B0D7-D8459E3A7141}">
      <dsp:nvSpPr>
        <dsp:cNvPr id="0" name=""/>
        <dsp:cNvSpPr/>
      </dsp:nvSpPr>
      <dsp:spPr>
        <a:xfrm>
          <a:off x="4060039" y="1730322"/>
          <a:ext cx="439175" cy="262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84"/>
              </a:lnTo>
              <a:lnTo>
                <a:pt x="439175" y="131184"/>
              </a:lnTo>
              <a:lnTo>
                <a:pt x="439175" y="2623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A18C6-6427-42A8-87E7-BA639D5EE05C}">
      <dsp:nvSpPr>
        <dsp:cNvPr id="0" name=""/>
        <dsp:cNvSpPr/>
      </dsp:nvSpPr>
      <dsp:spPr>
        <a:xfrm>
          <a:off x="3133766" y="1992691"/>
          <a:ext cx="2730897" cy="50081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Исполнительство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3766" y="1992691"/>
        <a:ext cx="2730897" cy="500819"/>
      </dsp:txXfrm>
    </dsp:sp>
    <dsp:sp modelId="{21914280-1814-45EB-8AF8-496CBFF4E3FA}">
      <dsp:nvSpPr>
        <dsp:cNvPr id="0" name=""/>
        <dsp:cNvSpPr/>
      </dsp:nvSpPr>
      <dsp:spPr>
        <a:xfrm>
          <a:off x="1123147" y="2493510"/>
          <a:ext cx="3376067" cy="171256"/>
        </a:xfrm>
        <a:custGeom>
          <a:avLst/>
          <a:gdLst/>
          <a:ahLst/>
          <a:cxnLst/>
          <a:rect l="0" t="0" r="0" b="0"/>
          <a:pathLst>
            <a:path>
              <a:moveTo>
                <a:pt x="3376067" y="0"/>
              </a:moveTo>
              <a:lnTo>
                <a:pt x="3376067" y="85628"/>
              </a:lnTo>
              <a:lnTo>
                <a:pt x="0" y="85628"/>
              </a:lnTo>
              <a:lnTo>
                <a:pt x="0" y="1712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6C0E4-CC16-44FF-A5D2-4167B52094E6}">
      <dsp:nvSpPr>
        <dsp:cNvPr id="0" name=""/>
        <dsp:cNvSpPr/>
      </dsp:nvSpPr>
      <dsp:spPr>
        <a:xfrm>
          <a:off x="397790" y="2664766"/>
          <a:ext cx="1450714" cy="55495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Пение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7790" y="2664766"/>
        <a:ext cx="1450714" cy="554951"/>
      </dsp:txXfrm>
    </dsp:sp>
    <dsp:sp modelId="{86F2CD6A-0135-4110-8B17-688DDB3A14FA}">
      <dsp:nvSpPr>
        <dsp:cNvPr id="0" name=""/>
        <dsp:cNvSpPr/>
      </dsp:nvSpPr>
      <dsp:spPr>
        <a:xfrm>
          <a:off x="3812036" y="2493510"/>
          <a:ext cx="687178" cy="172880"/>
        </a:xfrm>
        <a:custGeom>
          <a:avLst/>
          <a:gdLst/>
          <a:ahLst/>
          <a:cxnLst/>
          <a:rect l="0" t="0" r="0" b="0"/>
          <a:pathLst>
            <a:path>
              <a:moveTo>
                <a:pt x="687178" y="0"/>
              </a:moveTo>
              <a:lnTo>
                <a:pt x="687178" y="86440"/>
              </a:lnTo>
              <a:lnTo>
                <a:pt x="0" y="86440"/>
              </a:lnTo>
              <a:lnTo>
                <a:pt x="0" y="1728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304F6-0F43-4F41-A793-FE7F4ACA3D87}">
      <dsp:nvSpPr>
        <dsp:cNvPr id="0" name=""/>
        <dsp:cNvSpPr/>
      </dsp:nvSpPr>
      <dsp:spPr>
        <a:xfrm>
          <a:off x="2639246" y="2666391"/>
          <a:ext cx="2345578" cy="76449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Музыкально-ритмические движения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39246" y="2666391"/>
        <a:ext cx="2345578" cy="764492"/>
      </dsp:txXfrm>
    </dsp:sp>
    <dsp:sp modelId="{43E65FB8-13B0-4D83-9BDE-D514C7737623}">
      <dsp:nvSpPr>
        <dsp:cNvPr id="0" name=""/>
        <dsp:cNvSpPr/>
      </dsp:nvSpPr>
      <dsp:spPr>
        <a:xfrm>
          <a:off x="3812036" y="3430883"/>
          <a:ext cx="96761" cy="231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31"/>
              </a:lnTo>
              <a:lnTo>
                <a:pt x="96761" y="115531"/>
              </a:lnTo>
              <a:lnTo>
                <a:pt x="96761" y="2310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1C766-814D-495D-B802-4B76B05C3727}">
      <dsp:nvSpPr>
        <dsp:cNvPr id="0" name=""/>
        <dsp:cNvSpPr/>
      </dsp:nvSpPr>
      <dsp:spPr>
        <a:xfrm>
          <a:off x="1046361" y="3661946"/>
          <a:ext cx="5724872" cy="45315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Творчество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46361" y="3661946"/>
        <a:ext cx="5724872" cy="453158"/>
      </dsp:txXfrm>
    </dsp:sp>
    <dsp:sp modelId="{D8F41A5E-F658-4E11-9593-A8E400932F09}">
      <dsp:nvSpPr>
        <dsp:cNvPr id="0" name=""/>
        <dsp:cNvSpPr/>
      </dsp:nvSpPr>
      <dsp:spPr>
        <a:xfrm>
          <a:off x="1160705" y="4115105"/>
          <a:ext cx="2748092" cy="542397"/>
        </a:xfrm>
        <a:custGeom>
          <a:avLst/>
          <a:gdLst/>
          <a:ahLst/>
          <a:cxnLst/>
          <a:rect l="0" t="0" r="0" b="0"/>
          <a:pathLst>
            <a:path>
              <a:moveTo>
                <a:pt x="2748092" y="0"/>
              </a:moveTo>
              <a:lnTo>
                <a:pt x="2748092" y="271198"/>
              </a:lnTo>
              <a:lnTo>
                <a:pt x="0" y="271198"/>
              </a:lnTo>
              <a:lnTo>
                <a:pt x="0" y="5423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65921-9773-4DD3-9BC5-6D16BC69DF3D}">
      <dsp:nvSpPr>
        <dsp:cNvPr id="0" name=""/>
        <dsp:cNvSpPr/>
      </dsp:nvSpPr>
      <dsp:spPr>
        <a:xfrm>
          <a:off x="301212" y="4657502"/>
          <a:ext cx="1718986" cy="58502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Песенное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творчество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1212" y="4657502"/>
        <a:ext cx="1718986" cy="585025"/>
      </dsp:txXfrm>
    </dsp:sp>
    <dsp:sp modelId="{1A7C2AF9-04F9-4F51-AC90-B3CB94FE3A9E}">
      <dsp:nvSpPr>
        <dsp:cNvPr id="0" name=""/>
        <dsp:cNvSpPr/>
      </dsp:nvSpPr>
      <dsp:spPr>
        <a:xfrm>
          <a:off x="3863077" y="4115105"/>
          <a:ext cx="91440" cy="5423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198"/>
              </a:lnTo>
              <a:lnTo>
                <a:pt x="98901" y="271198"/>
              </a:lnTo>
              <a:lnTo>
                <a:pt x="98901" y="5423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64462-7E53-4E86-B2A5-603744BFC5B9}">
      <dsp:nvSpPr>
        <dsp:cNvPr id="0" name=""/>
        <dsp:cNvSpPr/>
      </dsp:nvSpPr>
      <dsp:spPr>
        <a:xfrm>
          <a:off x="2823285" y="4657502"/>
          <a:ext cx="2277386" cy="129609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Музыкально-игровое</a:t>
          </a:r>
          <a:r>
            <a:rPr lang="ru-RU" sz="1800" b="1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</a:t>
          </a:r>
          <a:r>
            <a:rPr lang="ru-RU" sz="1800" b="1" kern="1200" baseline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танцевальное творчество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3285" y="4657502"/>
        <a:ext cx="2277386" cy="1296092"/>
      </dsp:txXfrm>
    </dsp:sp>
    <dsp:sp modelId="{78E39E65-C8DE-4859-AAB0-27965E04DE30}">
      <dsp:nvSpPr>
        <dsp:cNvPr id="0" name=""/>
        <dsp:cNvSpPr/>
      </dsp:nvSpPr>
      <dsp:spPr>
        <a:xfrm>
          <a:off x="3908797" y="4115105"/>
          <a:ext cx="3244764" cy="476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012"/>
              </a:lnTo>
              <a:lnTo>
                <a:pt x="3244764" y="238012"/>
              </a:lnTo>
              <a:lnTo>
                <a:pt x="3244764" y="4760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B868C-BA4D-4E79-A3EC-EBC3B0B9D66E}">
      <dsp:nvSpPr>
        <dsp:cNvPr id="0" name=""/>
        <dsp:cNvSpPr/>
      </dsp:nvSpPr>
      <dsp:spPr>
        <a:xfrm>
          <a:off x="5803369" y="4591131"/>
          <a:ext cx="2700386" cy="8170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Импровизации на детских музыкальных инструментах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03369" y="4591131"/>
        <a:ext cx="2700386" cy="817064"/>
      </dsp:txXfrm>
    </dsp:sp>
    <dsp:sp modelId="{AC1ECD6D-2523-4957-9C4E-DF10F17F2772}">
      <dsp:nvSpPr>
        <dsp:cNvPr id="0" name=""/>
        <dsp:cNvSpPr/>
      </dsp:nvSpPr>
      <dsp:spPr>
        <a:xfrm>
          <a:off x="4499215" y="2493510"/>
          <a:ext cx="2675732" cy="197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90"/>
              </a:lnTo>
              <a:lnTo>
                <a:pt x="2675732" y="98690"/>
              </a:lnTo>
              <a:lnTo>
                <a:pt x="2675732" y="197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5797A-792C-47D5-A1EF-566F47A52C3B}">
      <dsp:nvSpPr>
        <dsp:cNvPr id="0" name=""/>
        <dsp:cNvSpPr/>
      </dsp:nvSpPr>
      <dsp:spPr>
        <a:xfrm>
          <a:off x="5439514" y="2690891"/>
          <a:ext cx="3470866" cy="84020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Игра на детских музыкальных инструментах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39514" y="2690891"/>
        <a:ext cx="3470866" cy="840209"/>
      </dsp:txXfrm>
    </dsp:sp>
    <dsp:sp modelId="{0FAE3CA3-3EE1-4439-BE9C-A1BBA30D9A01}">
      <dsp:nvSpPr>
        <dsp:cNvPr id="0" name=""/>
        <dsp:cNvSpPr/>
      </dsp:nvSpPr>
      <dsp:spPr>
        <a:xfrm>
          <a:off x="4811497" y="357214"/>
          <a:ext cx="2422522" cy="517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982"/>
              </a:lnTo>
              <a:lnTo>
                <a:pt x="2422522" y="258982"/>
              </a:lnTo>
              <a:lnTo>
                <a:pt x="2422522" y="5179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807E6-6B9D-43DF-8716-4732EA5D5776}">
      <dsp:nvSpPr>
        <dsp:cNvPr id="0" name=""/>
        <dsp:cNvSpPr/>
      </dsp:nvSpPr>
      <dsp:spPr>
        <a:xfrm>
          <a:off x="5542032" y="875178"/>
          <a:ext cx="3383974" cy="80127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Музыкально дидактические игры для развития музыкальных способностей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42032" y="875178"/>
        <a:ext cx="3383974" cy="801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3756B-15D1-41C6-BB25-AF4ACEDC1E04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D8E41-CDA9-4D11-9C97-72D8A78EC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D8E41-CDA9-4D11-9C97-72D8A78EC3C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D8E41-CDA9-4D11-9C97-72D8A78EC3C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B512-64C1-4475-B266-68D08D1B2F2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F182-815C-4C3B-A916-100E9F2FD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B512-64C1-4475-B266-68D08D1B2F2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F182-815C-4C3B-A916-100E9F2FD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B512-64C1-4475-B266-68D08D1B2F2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F182-815C-4C3B-A916-100E9F2FD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B512-64C1-4475-B266-68D08D1B2F2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F182-815C-4C3B-A916-100E9F2FD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B512-64C1-4475-B266-68D08D1B2F2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F182-815C-4C3B-A916-100E9F2FD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B512-64C1-4475-B266-68D08D1B2F2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F182-815C-4C3B-A916-100E9F2FD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B512-64C1-4475-B266-68D08D1B2F2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F182-815C-4C3B-A916-100E9F2FD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B512-64C1-4475-B266-68D08D1B2F2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F182-815C-4C3B-A916-100E9F2FD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B512-64C1-4475-B266-68D08D1B2F2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F182-815C-4C3B-A916-100E9F2FD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B512-64C1-4475-B266-68D08D1B2F2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F182-815C-4C3B-A916-100E9F2FD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B512-64C1-4475-B266-68D08D1B2F2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F182-815C-4C3B-A916-100E9F2FD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B512-64C1-4475-B266-68D08D1B2F25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5F182-815C-4C3B-A916-100E9F2FD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-243408"/>
            <a:ext cx="9143999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476672"/>
            <a:ext cx="86646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Портфолио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музыкального руководителя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WordArt 10"/>
          <p:cNvSpPr>
            <a:spLocks noChangeArrowheads="1" noChangeShapeType="1" noTextEdit="1"/>
          </p:cNvSpPr>
          <p:nvPr/>
        </p:nvSpPr>
        <p:spPr bwMode="auto">
          <a:xfrm>
            <a:off x="827584" y="620688"/>
            <a:ext cx="7704856" cy="23760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60093"/>
              </a:solidFill>
              <a:latin typeface="Georgia"/>
            </a:endParaRPr>
          </a:p>
        </p:txBody>
      </p:sp>
      <p:pic>
        <p:nvPicPr>
          <p:cNvPr id="6" name="Picture 2" descr="D:\ЛЕНА\НАГЛЯДНОСТЬ\music foni\0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04248" y="602128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2015 год</a:t>
            </a:r>
            <a:endParaRPr lang="ru-RU" sz="4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8" name="Picture 2" descr="D:\ЛЕНА\НАГЛЯДНОСТЬ\music foni\0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WordArt 9"/>
          <p:cNvSpPr>
            <a:spLocks noChangeArrowheads="1" noChangeShapeType="1" noTextEdit="1"/>
          </p:cNvSpPr>
          <p:nvPr/>
        </p:nvSpPr>
        <p:spPr bwMode="auto">
          <a:xfrm>
            <a:off x="971550" y="836613"/>
            <a:ext cx="7416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Georgia"/>
              </a:rPr>
              <a:t>Результаты  диагностики</a:t>
            </a:r>
          </a:p>
        </p:txBody>
      </p:sp>
      <p:sp>
        <p:nvSpPr>
          <p:cNvPr id="34823" name="WordArt 10"/>
          <p:cNvSpPr>
            <a:spLocks noChangeArrowheads="1" noChangeShapeType="1" noTextEdit="1"/>
          </p:cNvSpPr>
          <p:nvPr/>
        </p:nvSpPr>
        <p:spPr bwMode="auto">
          <a:xfrm>
            <a:off x="1907704" y="1772816"/>
            <a:ext cx="5675313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Georgia"/>
              </a:rPr>
              <a:t>2014-2015 </a:t>
            </a:r>
            <a:r>
              <a:rPr lang="ru-RU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Georgia"/>
              </a:rPr>
              <a:t>уч.г</a:t>
            </a:r>
            <a: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Georgia"/>
              </a:rPr>
              <a:t>.</a:t>
            </a:r>
          </a:p>
          <a:p>
            <a:pPr algn="ctr"/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60093"/>
              </a:solidFill>
              <a:latin typeface="Georgia"/>
            </a:endParaRPr>
          </a:p>
          <a:p>
            <a:pPr algn="ctr"/>
            <a: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Georgia"/>
              </a:rPr>
              <a:t>Было обследовано </a:t>
            </a: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Georgia"/>
              </a:rPr>
              <a:t>– 82 ребенка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60093"/>
              </a:solidFill>
              <a:latin typeface="Georgia"/>
            </a:endParaRPr>
          </a:p>
        </p:txBody>
      </p:sp>
      <p:graphicFrame>
        <p:nvGraphicFramePr>
          <p:cNvPr id="34827" name="Диаграмма 8"/>
          <p:cNvGraphicFramePr>
            <a:graphicFrameLocks/>
          </p:cNvGraphicFramePr>
          <p:nvPr/>
        </p:nvGraphicFramePr>
        <p:xfrm>
          <a:off x="251520" y="3573016"/>
          <a:ext cx="8358188" cy="3000375"/>
        </p:xfrm>
        <a:graphic>
          <a:graphicData uri="http://schemas.openxmlformats.org/presentationml/2006/ole">
            <p:oleObj spid="_x0000_s1026" r:id="rId4" imgW="8358340" imgH="2999492" progId="Excel.Sheet.8">
              <p:embed/>
            </p:oleObj>
          </a:graphicData>
        </a:graphic>
      </p:graphicFrame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ЕНА\НАГЛЯДНОСТЬ\music foni\0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76672"/>
            <a:ext cx="9290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Праздники и развлечения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1556792"/>
            <a:ext cx="716530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ЕНА\НАГЛЯДНОСТЬ\music foni\0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260648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 descr="C:\Users\Пользователь\Pictures\DSCN17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501008"/>
            <a:ext cx="4104456" cy="3096344"/>
          </a:xfrm>
          <a:prstGeom prst="rect">
            <a:avLst/>
          </a:prstGeom>
          <a:noFill/>
        </p:spPr>
      </p:pic>
      <p:pic>
        <p:nvPicPr>
          <p:cNvPr id="31748" name="Picture 4" descr="C:\Users\Пользователь\Pictures\DSCN178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260648"/>
            <a:ext cx="4104456" cy="3096343"/>
          </a:xfrm>
          <a:prstGeom prst="rect">
            <a:avLst/>
          </a:prstGeom>
          <a:noFill/>
        </p:spPr>
      </p:pic>
      <p:pic>
        <p:nvPicPr>
          <p:cNvPr id="31749" name="Picture 5" descr="C:\Users\Пользователь\Pictures\DSCN177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8024" y="3501009"/>
            <a:ext cx="403244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ЕНА\НАГЛЯДНОСТЬ\music foni\0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C:\Users\Пользователь\Pictures\DSCN17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60649"/>
            <a:ext cx="4176464" cy="3600400"/>
          </a:xfrm>
          <a:prstGeom prst="rect">
            <a:avLst/>
          </a:prstGeom>
          <a:noFill/>
        </p:spPr>
      </p:pic>
      <p:pic>
        <p:nvPicPr>
          <p:cNvPr id="32771" name="Picture 3" descr="C:\Users\Пользователь\Pictures\DSCN17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996952"/>
            <a:ext cx="4032448" cy="36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8" name="Picture 2" descr="D:\ЛЕНА\НАГЛЯДНОСТЬ\music foni\0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WordArt 9"/>
          <p:cNvSpPr>
            <a:spLocks noChangeArrowheads="1" noChangeShapeType="1" noTextEdit="1"/>
          </p:cNvSpPr>
          <p:nvPr/>
        </p:nvSpPr>
        <p:spPr bwMode="auto">
          <a:xfrm>
            <a:off x="539552" y="1268760"/>
            <a:ext cx="7416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99"/>
              </a:solidFill>
              <a:latin typeface="Georgia"/>
            </a:endParaRPr>
          </a:p>
        </p:txBody>
      </p:sp>
      <p:pic>
        <p:nvPicPr>
          <p:cNvPr id="29699" name="Picture 3" descr="C:\Users\Пользователь\Pictures\DSCN18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4392488" cy="3869620"/>
          </a:xfrm>
          <a:prstGeom prst="rect">
            <a:avLst/>
          </a:prstGeom>
          <a:noFill/>
        </p:spPr>
      </p:pic>
      <p:pic>
        <p:nvPicPr>
          <p:cNvPr id="29700" name="Picture 4" descr="C:\Users\Пользователь\Pictures\DSCN18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2852936"/>
            <a:ext cx="4752528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ЕНА\НАГЛЯДНОСТЬ\music foni\0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C:\Users\Пользователь\Pictures\DSCN18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260648"/>
            <a:ext cx="4752528" cy="3456384"/>
          </a:xfrm>
          <a:prstGeom prst="rect">
            <a:avLst/>
          </a:prstGeom>
          <a:noFill/>
        </p:spPr>
      </p:pic>
      <p:pic>
        <p:nvPicPr>
          <p:cNvPr id="33795" name="Picture 3" descr="C:\Users\Пользователь\Pictures\DSCN18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852936"/>
            <a:ext cx="4608512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WordArt 10"/>
          <p:cNvSpPr>
            <a:spLocks noChangeArrowheads="1" noChangeShapeType="1" noTextEdit="1"/>
          </p:cNvSpPr>
          <p:nvPr/>
        </p:nvSpPr>
        <p:spPr bwMode="auto">
          <a:xfrm>
            <a:off x="827584" y="620688"/>
            <a:ext cx="7704856" cy="23760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60093"/>
              </a:solidFill>
              <a:latin typeface="Georgia"/>
            </a:endParaRPr>
          </a:p>
        </p:txBody>
      </p:sp>
      <p:pic>
        <p:nvPicPr>
          <p:cNvPr id="6" name="Picture 2" descr="D:\ЛЕНА\НАГЛЯДНОСТЬ\music foni\0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C:\Users\Пользователь\Pictures\DSCN18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04664"/>
            <a:ext cx="5328592" cy="4176465"/>
          </a:xfrm>
          <a:prstGeom prst="rect">
            <a:avLst/>
          </a:prstGeom>
          <a:noFill/>
        </p:spPr>
      </p:pic>
      <p:pic>
        <p:nvPicPr>
          <p:cNvPr id="34819" name="Picture 3" descr="C:\Users\Пользователь\Pictures\DSCN18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3603284"/>
            <a:ext cx="4716016" cy="325471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WordArt 10"/>
          <p:cNvSpPr>
            <a:spLocks noChangeArrowheads="1" noChangeShapeType="1" noTextEdit="1"/>
          </p:cNvSpPr>
          <p:nvPr/>
        </p:nvSpPr>
        <p:spPr bwMode="auto">
          <a:xfrm>
            <a:off x="827584" y="620688"/>
            <a:ext cx="7704856" cy="23760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60093"/>
              </a:solidFill>
              <a:latin typeface="Georgia"/>
            </a:endParaRPr>
          </a:p>
        </p:txBody>
      </p:sp>
      <p:pic>
        <p:nvPicPr>
          <p:cNvPr id="6" name="Picture 2" descr="D:\ЛЕНА\НАГЛЯДНОСТЬ\music foni\0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Users\Пользователь\Pictures\104NIKON\104NIRJN 0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332656"/>
            <a:ext cx="4896544" cy="3789041"/>
          </a:xfrm>
          <a:prstGeom prst="rect">
            <a:avLst/>
          </a:prstGeom>
          <a:noFill/>
        </p:spPr>
      </p:pic>
      <p:pic>
        <p:nvPicPr>
          <p:cNvPr id="35843" name="Picture 3" descr="C:\Users\Пользователь\Pictures\104NIKON\104NIRJN 0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852936"/>
            <a:ext cx="4464496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WordArt 10"/>
          <p:cNvSpPr>
            <a:spLocks noChangeArrowheads="1" noChangeShapeType="1" noTextEdit="1"/>
          </p:cNvSpPr>
          <p:nvPr/>
        </p:nvSpPr>
        <p:spPr bwMode="auto">
          <a:xfrm>
            <a:off x="827584" y="620688"/>
            <a:ext cx="7704856" cy="23760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D60093"/>
              </a:solidFill>
              <a:latin typeface="Georgia"/>
            </a:endParaRPr>
          </a:p>
        </p:txBody>
      </p:sp>
      <p:pic>
        <p:nvPicPr>
          <p:cNvPr id="6" name="Picture 2" descr="D:\ЛЕНА\НАГЛЯДНОСТЬ\music foni\0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1" y="1844824"/>
            <a:ext cx="7848872" cy="86409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ru-RU" sz="4400" i="1" dirty="0" smtClean="0"/>
              <a:t>Спасибо за внимание</a:t>
            </a:r>
            <a:endParaRPr lang="ru-RU" sz="4400" i="1" dirty="0"/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404664"/>
            <a:ext cx="6264696" cy="158417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FF33CC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САНКТ-ПЕТЕРБУРГ  ГБУЗ</a:t>
            </a:r>
          </a:p>
          <a:p>
            <a:r>
              <a:rPr lang="ru-RU" b="1" dirty="0" smtClean="0">
                <a:ln w="11430">
                  <a:solidFill>
                    <a:srgbClr val="FF33CC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«ДЕТСКИЙ САНАТОРИЙ «ЧАЙКА»</a:t>
            </a:r>
            <a:endParaRPr lang="ru-RU" b="1" dirty="0">
              <a:ln w="11430">
                <a:solidFill>
                  <a:srgbClr val="FF33CC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548680"/>
            <a:ext cx="828092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Фамилия                                               Лебедева</a:t>
            </a:r>
          </a:p>
          <a:p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Имя                                                       Лидия</a:t>
            </a:r>
          </a:p>
          <a:p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Отчество                                              Игоревна</a:t>
            </a:r>
          </a:p>
          <a:p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Дата рождения                                  13 октября 1963 г</a:t>
            </a:r>
            <a:r>
              <a:rPr lang="ru-RU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Пользователь\Pictures\2014-08-10 аватар\аватар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620688"/>
            <a:ext cx="3960440" cy="51125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764704"/>
            <a:ext cx="3672408" cy="56166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dirty="0" smtClean="0"/>
              <a:t>Что мне свыше дано, тем и буду богата. </a:t>
            </a:r>
            <a:br>
              <a:rPr lang="ru-RU" sz="5400" dirty="0" smtClean="0"/>
            </a:br>
            <a:r>
              <a:rPr lang="ru-RU" sz="5400" dirty="0" smtClean="0"/>
              <a:t>Отдаю сердце детям - и этому рада! </a:t>
            </a:r>
            <a:br>
              <a:rPr lang="ru-RU" sz="5400" dirty="0" smtClean="0"/>
            </a:br>
            <a:r>
              <a:rPr lang="ru-RU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… 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260648"/>
            <a:ext cx="1430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Кредо: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ЕНА\НАГЛЯДНОСТЬ\фон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87624" y="213285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ЛЕНА\НАГЛЯДНОСТЬ\фон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ЛЕНА\НАГЛЯДНОСТЬ\фон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4544" y="-360040"/>
            <a:ext cx="9144000" cy="721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ЛЕНА\НАГЛЯДНОСТЬ\фон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24544" y="-387424"/>
            <a:ext cx="9649072" cy="780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11859" y="-281914"/>
            <a:ext cx="852028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Образование: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Ленинградское музыкальное педагогическое училище№6,1983 год.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Специальность: учитель музыки, музыкальный руководитель.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Ленинградский государственный педагогический институт имени А.Герцена,1989 год.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Специальность: общетехнические дисциплины, учитель труда.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Высшая квалификационная категория.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ЕНА\НАГЛЯДНОСТЬ\music foni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86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98072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32656"/>
            <a:ext cx="2584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1282483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Искусство - это вторая природа, вторая жизнь человека. Искусство может воспитывать, оставаясь искусством. Живой отклик в моей душе вызывают высказывания Л.Горюновой, Л. Масловой о том, что «не средствами выразительности учится ребенок, общаясь с искусством, а пьет духовную силу из его неисчерпаемого источника». Именно в искусстве сосредоточен социальный, нравственный, культурный опыт. Прекрасно сказал об этом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Б.Неменский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своей книге «Мудрость красоты», назвав искусство «институтом общественной жизни и социального опыта». Для меня как для человека, связанного с искусством, очень важно, чтобы ребёнок в простых, обыденных вещах научился видеть необычное – маленькое чудо. Я хочу, чтобы ребёнок, познавая себя и мир через музыку, народное искусство, удивлялся, радовался своим маленьким открытиям, ощущая в себе и даря эту радость окружающим. Как хочется, чтобы мир, невидимый им раньше «заиграл», вошёл в его маленькую душу другом, способным всегда удивлять.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ЕНА\НАГЛЯДНОСТЬ\фон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0648"/>
            <a:ext cx="9144000" cy="601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87624" y="213285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ЛЕНА\НАГЛЯДНОСТЬ\фон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20688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ЛЕНА\НАГЛЯДНОСТЬ\фон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721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ЛЕНА\НАГЛЯДНОСТЬ\фон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04664"/>
            <a:ext cx="9144000" cy="729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Основные задачи и цели музыкального воспитания</a:t>
            </a:r>
            <a:r>
              <a:rPr lang="ru-RU" sz="3200" b="1" dirty="0" smtClean="0"/>
              <a:t>:</a:t>
            </a:r>
            <a:endParaRPr lang="ru-RU" sz="3200" b="1" i="1" dirty="0" smtClean="0"/>
          </a:p>
          <a:p>
            <a:pPr>
              <a:buFontTx/>
              <a:buChar char="-"/>
            </a:pPr>
            <a:r>
              <a:rPr lang="ru-RU" sz="2800" i="1" dirty="0" smtClean="0"/>
              <a:t>Воспитываю любовь и интерес к музыке;</a:t>
            </a:r>
          </a:p>
          <a:p>
            <a:pPr>
              <a:buFontTx/>
              <a:buChar char="-"/>
            </a:pPr>
            <a:r>
              <a:rPr lang="ru-RU" sz="2800" i="1" dirty="0" smtClean="0"/>
              <a:t>Обогащаю музыкальные впечатления, знакомя детей с разнообразными произведениями;</a:t>
            </a:r>
          </a:p>
          <a:p>
            <a:pPr>
              <a:buFontTx/>
              <a:buChar char="-"/>
            </a:pPr>
            <a:r>
              <a:rPr lang="ru-RU" sz="2800" i="1" dirty="0" smtClean="0"/>
              <a:t>Воспитываю и формирую музыкальный вкус;</a:t>
            </a:r>
          </a:p>
          <a:p>
            <a:pPr>
              <a:buFontTx/>
              <a:buChar char="-"/>
            </a:pPr>
            <a:r>
              <a:rPr lang="ru-RU" sz="2800" i="1" dirty="0" smtClean="0"/>
              <a:t>Оказываю влияние на всесторонние развитие ребенка, используя все виды музыкальной деятельности;</a:t>
            </a:r>
          </a:p>
          <a:p>
            <a:pPr>
              <a:buFontTx/>
              <a:buChar char="-"/>
            </a:pPr>
            <a:r>
              <a:rPr lang="ru-RU" sz="2800" i="1" dirty="0" smtClean="0"/>
              <a:t> Развиваю творческую активность во всех доступных детям видах музыкальной деятельности. Это довольно сложная задача, но очень важная: ее решение помогает снять напряжение детям, раскрыться, обрести свободу движений и восприятия.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ЕНА\НАГЛЯДНОСТЬ\фон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09399"/>
            <a:ext cx="9144000" cy="71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87624" y="213285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ЛЕНА\НАГЛЯДНОСТЬ\фон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20688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ЛЕНА\НАГЛЯДНОСТЬ\фон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ЛЕНА\НАГЛЯДНОСТЬ\фон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-190083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Основные принципы </a:t>
            </a:r>
            <a:r>
              <a:rPr lang="ru-RU" sz="3200" b="1" i="1" dirty="0" smtClean="0"/>
              <a:t>:</a:t>
            </a:r>
          </a:p>
          <a:p>
            <a:pPr>
              <a:buFontTx/>
              <a:buChar char="-"/>
            </a:pPr>
            <a:r>
              <a:rPr lang="ru-RU" sz="2000" dirty="0" smtClean="0"/>
              <a:t> Создание непринужденной обстановки, в которой ребенок чувствует себя комфортно, раскрепощено. Не принуждать ребенка к действиям (играть, петь),а дать возможность освоиться, захотеть принять участие в занятии.</a:t>
            </a:r>
          </a:p>
          <a:p>
            <a:pPr>
              <a:buFontTx/>
              <a:buChar char="-"/>
            </a:pPr>
            <a:r>
              <a:rPr lang="ru-RU" sz="2000" dirty="0" smtClean="0"/>
              <a:t>Целостный подход в решении педагогических задач:</a:t>
            </a:r>
          </a:p>
          <a:p>
            <a:r>
              <a:rPr lang="ru-RU" sz="2000" dirty="0" smtClean="0"/>
              <a:t>а) обогащение детей музыкальными впечатлениями через пение, слушание, игры и </a:t>
            </a:r>
          </a:p>
          <a:p>
            <a:r>
              <a:rPr lang="ru-RU" sz="2000" dirty="0" smtClean="0"/>
              <a:t>пляски, </a:t>
            </a:r>
            <a:r>
              <a:rPr lang="ru-RU" sz="2000" dirty="0" err="1" smtClean="0"/>
              <a:t>музицирование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б) претворение полученных впечатлений в самостоятельной игровой деятельности;</a:t>
            </a:r>
          </a:p>
          <a:p>
            <a:r>
              <a:rPr lang="ru-RU" sz="2000" dirty="0" smtClean="0"/>
              <a:t>в) приобщение к народной культуре (слушание и пение русских народных песен и </a:t>
            </a:r>
            <a:r>
              <a:rPr lang="ru-RU" sz="2000" dirty="0" err="1" smtClean="0"/>
              <a:t>попевок</a:t>
            </a:r>
            <a:r>
              <a:rPr lang="ru-RU" sz="2000" dirty="0" smtClean="0"/>
              <a:t>, разучивание народных игр и хороводов),классической русской и зарубежной музыки.</a:t>
            </a:r>
          </a:p>
          <a:p>
            <a:pPr>
              <a:buFontTx/>
              <a:buChar char="-"/>
            </a:pPr>
            <a:r>
              <a:rPr lang="ru-RU" sz="2000" dirty="0" smtClean="0"/>
              <a:t>Принцип последовательности предусматривает усложнение поставленных задач по всем  видам музыкальной деятельности.</a:t>
            </a:r>
          </a:p>
          <a:p>
            <a:pPr>
              <a:buFontTx/>
              <a:buChar char="-"/>
            </a:pPr>
            <a:r>
              <a:rPr lang="ru-RU" sz="2000" dirty="0" smtClean="0"/>
              <a:t>Принцип партнерства. Дети и музыкальный руководитель становятся единым целым. Вместе слушаем, вместе поем, вместе играем.</a:t>
            </a:r>
          </a:p>
          <a:p>
            <a:r>
              <a:rPr lang="ru-RU" sz="2000" dirty="0" smtClean="0"/>
              <a:t>- Принцип положительной оценки деятельности детей, что способствует еще более высокой активности, эмоциональной отдаче, хорошему настроению и желанию дальнейшего участия в творчестве.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ЛЕНА\НАГЛЯДНОСТЬ\music foni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0" y="548680"/>
          <a:ext cx="9144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0"/>
            <a:ext cx="74168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музыкальной деятельности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546</Words>
  <Application>Microsoft Office PowerPoint</Application>
  <PresentationFormat>Экран (4:3)</PresentationFormat>
  <Paragraphs>58</Paragraphs>
  <Slides>19</Slides>
  <Notes>2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54</cp:revision>
  <dcterms:created xsi:type="dcterms:W3CDTF">2015-02-05T10:53:15Z</dcterms:created>
  <dcterms:modified xsi:type="dcterms:W3CDTF">2015-03-16T09:42:50Z</dcterms:modified>
</cp:coreProperties>
</file>