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7" r:id="rId3"/>
    <p:sldId id="259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7201-CCEC-46D1-AA0F-50697E64E752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B2A7-4433-41EE-87BA-1EA3B2CFFA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7201-CCEC-46D1-AA0F-50697E64E752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B2A7-4433-41EE-87BA-1EA3B2CFFA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7201-CCEC-46D1-AA0F-50697E64E752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B2A7-4433-41EE-87BA-1EA3B2CFFA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7201-CCEC-46D1-AA0F-50697E64E752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B2A7-4433-41EE-87BA-1EA3B2CFFA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7201-CCEC-46D1-AA0F-50697E64E752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B2A7-4433-41EE-87BA-1EA3B2CFFA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7201-CCEC-46D1-AA0F-50697E64E752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B2A7-4433-41EE-87BA-1EA3B2CFFA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7201-CCEC-46D1-AA0F-50697E64E752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B2A7-4433-41EE-87BA-1EA3B2CFFA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7201-CCEC-46D1-AA0F-50697E64E752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B2A7-4433-41EE-87BA-1EA3B2CFFA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7201-CCEC-46D1-AA0F-50697E64E752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B2A7-4433-41EE-87BA-1EA3B2CFFA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7201-CCEC-46D1-AA0F-50697E64E752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B2A7-4433-41EE-87BA-1EA3B2CFFA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17201-CCEC-46D1-AA0F-50697E64E752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1B2A7-4433-41EE-87BA-1EA3B2CFFA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17201-CCEC-46D1-AA0F-50697E64E752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1B2A7-4433-41EE-87BA-1EA3B2CFFA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страницам книги Д.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Родари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«Грамматика фантазии»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Составила: Макарова Алина Олеговна, воспитатель МБДОУ №95 </a:t>
            </a:r>
          </a:p>
          <a:p>
            <a:r>
              <a:rPr lang="ru-RU" smtClean="0"/>
              <a:t>г.Владимир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Джанни</a:t>
            </a:r>
            <a:r>
              <a:rPr lang="ru-RU" dirty="0" smtClean="0"/>
              <a:t> </a:t>
            </a:r>
            <a:r>
              <a:rPr lang="ru-RU" dirty="0" err="1" smtClean="0"/>
              <a:t>Родари</a:t>
            </a:r>
            <a:r>
              <a:rPr lang="ru-RU" dirty="0" smtClean="0"/>
              <a:t> (Джованни </a:t>
            </a:r>
            <a:r>
              <a:rPr lang="ru-RU" dirty="0" err="1" smtClean="0"/>
              <a:t>Франческо</a:t>
            </a:r>
            <a:r>
              <a:rPr lang="ru-RU" dirty="0" smtClean="0"/>
              <a:t> </a:t>
            </a:r>
            <a:r>
              <a:rPr lang="ru-RU" dirty="0" err="1" smtClean="0"/>
              <a:t>Родари</a:t>
            </a:r>
            <a:r>
              <a:rPr lang="ru-RU" dirty="0" smtClean="0"/>
              <a:t>) </a:t>
            </a:r>
            <a:endParaRPr lang="ru-RU" dirty="0"/>
          </a:p>
        </p:txBody>
      </p:sp>
      <p:pic>
        <p:nvPicPr>
          <p:cNvPr id="4" name="Содержимое 3" descr="422x500_0xd42ee42a_19564642251382623465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2043" y="1600200"/>
            <a:ext cx="3819913" cy="4525963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развития фантазии по</a:t>
            </a:r>
            <a:br>
              <a:rPr lang="ru-RU" dirty="0" smtClean="0"/>
            </a:br>
            <a:r>
              <a:rPr lang="ru-RU" dirty="0" smtClean="0"/>
              <a:t> Д. </a:t>
            </a:r>
            <a:r>
              <a:rPr lang="ru-RU" dirty="0" err="1" smtClean="0"/>
              <a:t>Родари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37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Словесные игры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Работа со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сказкой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1. Камень, брошенный в пруд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1. Перевирание сказки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2. Слово «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Чао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!»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2. Сказки наизнанку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3. Бином фантазии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3. «А что было потом?»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4. «Что было бы, если…»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4. Салат из сказок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5. Произвольный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префикс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5. Сказка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калька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6. Творческая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ошибка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6. Карты В.Я.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Проппа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7. Старые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игры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7. Сказки в заданном ключе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8. Создание </a:t>
                      </a:r>
                      <a:r>
                        <a:rPr lang="ru-RU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мемерика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(нелепиц)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8. «Фантастический анализ» сказочного персонажа.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9. </a:t>
                      </a:r>
                      <a:r>
                        <a:rPr lang="ru-RU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Лжезагадки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Не надо воспринимать «Грамматику фантазий» как какую-то мою «поэтику», мою «систему» или сборник рецептов для приготовления сказок; она – всего лишь скромный экскурс в область фантазии как орудия познания действительности.</a:t>
            </a:r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Родари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«Грамматика фантазии»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179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По страницам книги Д. Родари «Грамматика фантазии»</vt:lpstr>
      <vt:lpstr>Джанни Родари (Джованни Франческо Родари) </vt:lpstr>
      <vt:lpstr>Методы развития фантазии по  Д. Родари.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ДЖАННИ РОДАРИ По страницам «ГРАММАТИКИ ФАНТАЗИИ»</dc:title>
  <dc:creator>er</dc:creator>
  <cp:lastModifiedBy>er</cp:lastModifiedBy>
  <cp:revision>10</cp:revision>
  <dcterms:created xsi:type="dcterms:W3CDTF">2014-04-08T16:25:57Z</dcterms:created>
  <dcterms:modified xsi:type="dcterms:W3CDTF">2015-03-10T16:29:03Z</dcterms:modified>
</cp:coreProperties>
</file>