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DA6F-CD8F-4920-880B-5B761995F91C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82CB-D8EC-46B8-8BAA-2681B2E72E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DA6F-CD8F-4920-880B-5B761995F91C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82CB-D8EC-46B8-8BAA-2681B2E72E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DA6F-CD8F-4920-880B-5B761995F91C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82CB-D8EC-46B8-8BAA-2681B2E72E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DA6F-CD8F-4920-880B-5B761995F91C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82CB-D8EC-46B8-8BAA-2681B2E72E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DA6F-CD8F-4920-880B-5B761995F91C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82CB-D8EC-46B8-8BAA-2681B2E72E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DA6F-CD8F-4920-880B-5B761995F91C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82CB-D8EC-46B8-8BAA-2681B2E72E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DA6F-CD8F-4920-880B-5B761995F91C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82CB-D8EC-46B8-8BAA-2681B2E72E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DA6F-CD8F-4920-880B-5B761995F91C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82CB-D8EC-46B8-8BAA-2681B2E72E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DA6F-CD8F-4920-880B-5B761995F91C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82CB-D8EC-46B8-8BAA-2681B2E72E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DA6F-CD8F-4920-880B-5B761995F91C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82CB-D8EC-46B8-8BAA-2681B2E72E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DA6F-CD8F-4920-880B-5B761995F91C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82CB-D8EC-46B8-8BAA-2681B2E72E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BDA6F-CD8F-4920-880B-5B761995F91C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F82CB-D8EC-46B8-8BAA-2681B2E72E1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00B050"/>
                </a:solidFill>
                <a:latin typeface="Bookman Old Style" pitchFamily="18" charset="0"/>
              </a:rPr>
              <a:t>Рекомендации для родителей</a:t>
            </a:r>
            <a:br>
              <a:rPr lang="ru-RU" dirty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dirty="0">
                <a:solidFill>
                  <a:srgbClr val="00B050"/>
                </a:solidFill>
                <a:latin typeface="Bookman Old Style" pitchFamily="18" charset="0"/>
              </a:rPr>
              <a:t>Образовательная область</a:t>
            </a:r>
            <a:br>
              <a:rPr lang="ru-RU" dirty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dirty="0">
                <a:solidFill>
                  <a:srgbClr val="00B050"/>
                </a:solidFill>
                <a:latin typeface="Bookman Old Style" pitchFamily="18" charset="0"/>
              </a:rPr>
              <a:t>Художественно-эстетическое </a:t>
            </a:r>
            <a:r>
              <a:rPr lang="ru-RU" dirty="0" smtClean="0">
                <a:solidFill>
                  <a:srgbClr val="00B050"/>
                </a:solidFill>
                <a:latin typeface="Bookman Old Style" pitchFamily="18" charset="0"/>
              </a:rPr>
              <a:t>развитие </a:t>
            </a:r>
            <a:r>
              <a:rPr lang="en-US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en-US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Bookman Old Style" pitchFamily="18" charset="0"/>
              </a:rPr>
              <a:t>(</a:t>
            </a:r>
            <a:r>
              <a:rPr lang="en-US" dirty="0" smtClean="0">
                <a:solidFill>
                  <a:srgbClr val="00B050"/>
                </a:solidFill>
                <a:latin typeface="Bookman Old Style" pitchFamily="18" charset="0"/>
              </a:rPr>
              <a:t>II</a:t>
            </a:r>
            <a:r>
              <a:rPr lang="ru-RU" dirty="0" smtClean="0">
                <a:solidFill>
                  <a:srgbClr val="00B050"/>
                </a:solidFill>
                <a:latin typeface="Bookman Old Style" pitchFamily="18" charset="0"/>
              </a:rPr>
              <a:t> часть)</a:t>
            </a:r>
            <a:br>
              <a:rPr lang="ru-RU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dirty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dirty="0">
                <a:solidFill>
                  <a:srgbClr val="00B050"/>
                </a:solidFill>
                <a:latin typeface="Bookman Old Style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Маршруты выходного дня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ОНКУРС ФОТОГРАФИИ, ФОТОКОНКУРС, ФОТОГРАФИИ; КАТЕГОРИЯ = &quot;ДЕТИ&quot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11863" y="4221163"/>
            <a:ext cx="26955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Foto.VHabare.Ru - бесплатные галереи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9700" y="260350"/>
            <a:ext cx="3538538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Как спешить с ребёнком :) Инструкция, если вы куда-то спешите. - на бэби.ру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2924175"/>
            <a:ext cx="2879725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Весна идет &quot; Новости Владивостока и Приморского края ИА Владтайм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48038" y="3716338"/>
            <a:ext cx="2398712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0" descr="Малыш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55650" y="260350"/>
            <a:ext cx="3840163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288" y="1773238"/>
            <a:ext cx="8497887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 повлияла прогулка на ваше отношение к природе? Улучшилось ли ваше настроение? Много ли нового узнал ваш ребенок?  </a:t>
            </a:r>
            <a:b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Готовы ли вы к новым маршрутам выходного дня?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1-tub-ru.yandex.net/i?id=cb0e98df2098bdde5face3fa90128a27-75-144&amp;n=21"/>
          <p:cNvPicPr/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10000" contrast="-30000"/>
          </a:blip>
          <a:srcRect/>
          <a:stretch>
            <a:fillRect/>
          </a:stretch>
        </p:blipFill>
        <p:spPr bwMode="auto">
          <a:xfrm>
            <a:off x="395536" y="332656"/>
            <a:ext cx="835292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7088" y="1341438"/>
            <a:ext cx="7561262" cy="2738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Презентацию подготовила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педагог дополнительного образования ГБДОУ№2 </a:t>
            </a:r>
            <a:r>
              <a:rPr lang="ru-R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Колпинского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района, г. СПб </a:t>
            </a:r>
            <a:r>
              <a:rPr lang="ru-RU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Кизейкова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Тамара Владимировна.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работе использованы фото из интернета (</a:t>
            </a:r>
            <a:r>
              <a:rPr lang="ru-RU" sz="2400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Яндекс</a:t>
            </a:r>
            <a:r>
              <a:rPr lang="ru-RU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картинки)</a:t>
            </a:r>
            <a:endParaRPr lang="ru-RU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88" y="260350"/>
            <a:ext cx="4248150" cy="6370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Но особенно красив лес, состоящий из одних берёз. Кто знает, как называется такой лес? (Берёзовая роща)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-К какому виду растений относится береза? (дерево)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-Назовите части дерева. (корни, ствол, крона (ветки, листья, цветы и плоды).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-Скажите, какой корень, ствол, ветки?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-Чем покрыт ствол? (корой – берестой)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8434" name="Picture 2" descr="http://dsad96.ru/d/401443/d/slayd10_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7900" y="404813"/>
            <a:ext cx="3960813" cy="605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Музыка. Этюд 15. Весна пришл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404813"/>
            <a:ext cx="4656138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весенняя пора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825" y="404813"/>
            <a:ext cx="3816350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http://im2-tub-ru.yandex.net/i?id=042f2037bc957b1f9513d6e020a6e722-132-144&amp;n=2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0825" y="4221163"/>
            <a:ext cx="23050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http://im1-tub-ru.yandex.net/i?id=53eec887dbf9e04e4f75a19625e57653-91-144&amp;n=2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00338" y="4076700"/>
            <a:ext cx="191135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188913"/>
            <a:ext cx="82073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Первые цветы…Они такие смелые!</a:t>
            </a:r>
          </a:p>
        </p:txBody>
      </p:sp>
      <p:pic>
        <p:nvPicPr>
          <p:cNvPr id="21506" name="Picture 2" descr="Скачиваем обои - Цветы , тепло , первоцветы , настроение , весна , проталины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692150"/>
            <a:ext cx="41465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Бутоны, Крокусы, весна, снег, первоцвет, фиолетовый обои 1920x120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3843338"/>
            <a:ext cx="4103687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16463" y="836613"/>
            <a:ext cx="40322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Назови их (подснежники,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крокусы )</a:t>
            </a:r>
          </a:p>
        </p:txBody>
      </p:sp>
      <p:pic>
        <p:nvPicPr>
          <p:cNvPr id="11270" name="Picture 6" descr="http://im1-tub-ru.yandex.net/i?id=6349deb383a53c21035d54fc9a65eacd-03-144&amp;n=2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8313" y="3500438"/>
            <a:ext cx="34559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8" descr="http://im1-tub-ru.yandex.net/i?id=c209e38bd09d5ca18304ee4209faf0b5-136-144&amp;n=2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08625" y="1557338"/>
            <a:ext cx="3138488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ьерное. Карьерновская школа - С новой весною Вас, с капЕлями первыми!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333375"/>
            <a:ext cx="432117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Клуб увлекательного детств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6100" y="3068638"/>
            <a:ext cx="4608513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Какие цветы называют первоцветами?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8263" y="333375"/>
            <a:ext cx="341947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 descr="http://cs22.babysfera.ru/6/e/9/8/130270946.139538901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850" y="3933825"/>
            <a:ext cx="37909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88" y="188913"/>
            <a:ext cx="8064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Наши верные друзья - птицы</a:t>
            </a:r>
          </a:p>
        </p:txBody>
      </p:sp>
      <p:pic>
        <p:nvPicPr>
          <p:cNvPr id="13315" name="Рисунок 2" descr="http://im2-tub-ru.yandex.net/i?id=c5eed3523910a11b8f1ab781efe936e2-13-144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313" y="765175"/>
            <a:ext cx="22320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3" descr="http://im3-tub-ru.yandex.net/i?id=ccd90e07487f5cd63febae375ec56d28-44-144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625" y="836613"/>
            <a:ext cx="33115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Весенние стихотворения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750" y="2708275"/>
            <a:ext cx="4824413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 descr="http://im2-tub-ru.yandex.net/i?id=7e9697ccdbdf806ce112261910c47be9-91-144&amp;n=2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16238" y="836613"/>
            <a:ext cx="2411412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6" descr="Birds Wallpapers HQ (34 обои) &quot; Красивые картинки, Обои для рабочего стола, Картинки на рабочий стол, Красивые фото девушек. Еже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80063" y="3429000"/>
            <a:ext cx="32512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25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650" y="188913"/>
            <a:ext cx="74882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Какие птицы прилетают первыми?</a:t>
            </a:r>
          </a:p>
        </p:txBody>
      </p:sp>
      <p:pic>
        <p:nvPicPr>
          <p:cNvPr id="14339" name="Picture 2" descr="Грипп птиц этой весной серьезно угрожает России - Роспотребнадзор &quot; Последние новости мира, России, бизнеса, спорта, вести со вс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4013" y="765175"/>
            <a:ext cx="5715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Алатырь - Алатырь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3800" y="3644900"/>
            <a:ext cx="38401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Три года Обсуждения Mychar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7250" y="4149725"/>
            <a:ext cx="343058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0" descr="Блог Hyper SEO &quot; 52-я страница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38788" y="981075"/>
            <a:ext cx="30241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Скворец у скворечника-ClipArtBank.ru-фотобанк,продажа лицензионных фотографий,изображений.Купить фотографию-скворец в скворечник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333375"/>
            <a:ext cx="4464050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Фото природа, птицы, скворец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3500438"/>
            <a:ext cx="41529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http://im3-tub-ru.yandex.net/i?id=285b54334209677568c4956afc29e8db-66-144&amp;n=2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825" y="549275"/>
            <a:ext cx="386238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http://www.motto.net.ua/mini/201210/4183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8313" y="4005263"/>
            <a:ext cx="38004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2-tub-ru.yandex.net/i?id=534067f6e5ac7ab6ea8c20593f8aa89c-83-144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4365625"/>
            <a:ext cx="324008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288" y="260350"/>
            <a:ext cx="39608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Весенние хлопоты</a:t>
            </a:r>
          </a:p>
        </p:txBody>
      </p:sp>
      <p:pic>
        <p:nvPicPr>
          <p:cNvPr id="27650" name="Picture 2" descr="Работы, проводимые ранней весной в саду Сад и огород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79838" y="4365625"/>
            <a:ext cx="31765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В общегородском субботнике приняли участие более 19 тысяч саратовцев &quot; Новости Саратова &quot; Новости Саратова сегодня - Интернет-га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64388" y="3644900"/>
            <a:ext cx="17287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Весенние хлопоты / фото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850" y="1125538"/>
            <a:ext cx="39782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 descr="Фото Весенние хлопоты. - фотограф Кутепова Вера - природа - ФотоФорум.ру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859338" y="260350"/>
            <a:ext cx="40401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150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Рекомендации для родителей Образовательная область Художественно-эстетическое развитие  (II часть)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Рекомендации для родителей Образовательная область Художественно-эстетическое развитие  (II часть)  </dc:title>
  <dc:creator>DNA7 X86</dc:creator>
  <cp:lastModifiedBy>DNA7 X86</cp:lastModifiedBy>
  <cp:revision>3</cp:revision>
  <dcterms:created xsi:type="dcterms:W3CDTF">2015-03-29T17:54:11Z</dcterms:created>
  <dcterms:modified xsi:type="dcterms:W3CDTF">2015-03-29T18:07:01Z</dcterms:modified>
</cp:coreProperties>
</file>