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4C29-15AC-4A51-A1C7-9CC38EBA6D8D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B8C6-53D7-4BC2-BE9E-46AE41E7B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4C29-15AC-4A51-A1C7-9CC38EBA6D8D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B8C6-53D7-4BC2-BE9E-46AE41E7B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4C29-15AC-4A51-A1C7-9CC38EBA6D8D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B8C6-53D7-4BC2-BE9E-46AE41E7B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4C29-15AC-4A51-A1C7-9CC38EBA6D8D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B8C6-53D7-4BC2-BE9E-46AE41E7B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4C29-15AC-4A51-A1C7-9CC38EBA6D8D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B8C6-53D7-4BC2-BE9E-46AE41E7B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4C29-15AC-4A51-A1C7-9CC38EBA6D8D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B8C6-53D7-4BC2-BE9E-46AE41E7B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4C29-15AC-4A51-A1C7-9CC38EBA6D8D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B8C6-53D7-4BC2-BE9E-46AE41E7B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4C29-15AC-4A51-A1C7-9CC38EBA6D8D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B8C6-53D7-4BC2-BE9E-46AE41E7B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4C29-15AC-4A51-A1C7-9CC38EBA6D8D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B8C6-53D7-4BC2-BE9E-46AE41E7B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4C29-15AC-4A51-A1C7-9CC38EBA6D8D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B8C6-53D7-4BC2-BE9E-46AE41E7B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54C29-15AC-4A51-A1C7-9CC38EBA6D8D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B8C6-53D7-4BC2-BE9E-46AE41E7B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54C29-15AC-4A51-A1C7-9CC38EBA6D8D}" type="datetimeFigureOut">
              <a:rPr lang="ru-RU" smtClean="0"/>
              <a:t>29.03.2015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6B8C6-53D7-4BC2-BE9E-46AE41E7B03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Маршруты выходного дня</a:t>
            </a:r>
            <a:endParaRPr lang="ru-RU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088" y="3886200"/>
            <a:ext cx="7345362" cy="17526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B050"/>
                </a:solidFill>
                <a:latin typeface="Bookman Old Style" pitchFamily="18" charset="0"/>
              </a:rPr>
              <a:t>Рекомендации для родителей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B050"/>
                </a:solidFill>
                <a:latin typeface="Bookman Old Style" pitchFamily="18" charset="0"/>
              </a:rPr>
              <a:t>Образовательная область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B050"/>
                </a:solidFill>
                <a:latin typeface="Bookman Old Style" pitchFamily="18" charset="0"/>
              </a:rPr>
              <a:t>Художественно-эстетическое развитие</a:t>
            </a:r>
            <a:endParaRPr lang="ru-RU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pic>
        <p:nvPicPr>
          <p:cNvPr id="2052" name="Рисунок 5" descr="В. А. Сухомлинский писал, что такие родители похожи на садовника, который, не зная, что за семя бросил в землю, через несколько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076825" y="188913"/>
            <a:ext cx="36385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Рисунок 6" descr="http://im1-tub-ru.yandex.net/i?id=29e970812df2c11077dfb49aece2c537-105-144&amp;n=21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11188" y="333375"/>
            <a:ext cx="295275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1" descr="Центр социальной помощи семье и детям &quot;Зеленоград&quot; - Школа приемных родителей &quot;Дорогою добра&quot;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68313" y="692150"/>
            <a:ext cx="403225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500563" y="188913"/>
            <a:ext cx="4248150" cy="606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u="sng">
                <a:solidFill>
                  <a:srgbClr val="00B050"/>
                </a:solidFill>
                <a:latin typeface="Bookman Old Style" pitchFamily="18" charset="0"/>
              </a:rPr>
              <a:t>Встречаем весну</a:t>
            </a:r>
          </a:p>
          <a:p>
            <a:r>
              <a:rPr lang="ru-RU" sz="2400">
                <a:latin typeface="Bookman Old Style" pitchFamily="18" charset="0"/>
              </a:rPr>
              <a:t>Цель: формировать эстетическое восприятие окружающего мира</a:t>
            </a:r>
          </a:p>
          <a:p>
            <a:r>
              <a:rPr lang="ru-RU" sz="2400">
                <a:latin typeface="Bookman Old Style" pitchFamily="18" charset="0"/>
              </a:rPr>
              <a:t>Задачи:</a:t>
            </a:r>
          </a:p>
          <a:p>
            <a:pPr>
              <a:buFont typeface="Arial" charset="0"/>
              <a:buChar char="•"/>
            </a:pPr>
            <a:r>
              <a:rPr lang="ru-RU" sz="2000">
                <a:latin typeface="Bookman Old Style" pitchFamily="18" charset="0"/>
              </a:rPr>
              <a:t>Развивать чувство прекрасного через рассматривание окружающей природы</a:t>
            </a:r>
          </a:p>
          <a:p>
            <a:pPr>
              <a:buFont typeface="Arial" charset="0"/>
              <a:buChar char="•"/>
            </a:pPr>
            <a:r>
              <a:rPr lang="ru-RU" sz="2000">
                <a:latin typeface="Bookman Old Style" pitchFamily="18" charset="0"/>
              </a:rPr>
              <a:t>Формировать представления о приметах прихода весны</a:t>
            </a:r>
          </a:p>
          <a:p>
            <a:pPr>
              <a:buFont typeface="Arial" charset="0"/>
              <a:buChar char="•"/>
            </a:pPr>
            <a:r>
              <a:rPr lang="ru-RU" sz="2000">
                <a:latin typeface="Bookman Old Style" pitchFamily="18" charset="0"/>
              </a:rPr>
              <a:t>Способствовать умению различать разные породы деревьев</a:t>
            </a:r>
          </a:p>
          <a:p>
            <a:pPr>
              <a:buFont typeface="Arial" charset="0"/>
              <a:buChar char="•"/>
            </a:pPr>
            <a:r>
              <a:rPr lang="ru-RU" sz="2000">
                <a:latin typeface="Bookman Old Style" pitchFamily="18" charset="0"/>
              </a:rPr>
              <a:t>Создать условия для формирования заинтересованности родителей.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4213" y="0"/>
            <a:ext cx="7920037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Куда пойти с ребенком в выходной день?</a:t>
            </a:r>
            <a:endParaRPr lang="ru-RU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4099" name="Рисунок 2" descr="собор Учреждения мчс Учреждения фото и описания Описание Государственное учреждение Объединённая редакция МЧС России выступило П"/>
          <p:cNvPicPr>
            <a:picLocks noChangeAspect="1" noChangeArrowheads="1"/>
          </p:cNvPicPr>
          <p:nvPr/>
        </p:nvPicPr>
        <p:blipFill>
          <a:blip r:embed="rId2" cstate="screen">
            <a:lum contrast="20000"/>
          </a:blip>
          <a:srcRect/>
          <a:stretch>
            <a:fillRect/>
          </a:stretch>
        </p:blipFill>
        <p:spPr bwMode="auto">
          <a:xfrm>
            <a:off x="323850" y="1125538"/>
            <a:ext cx="2879725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Рисунок 3" descr="http://im2-tub-ru.yandex.net/i?id=f5c98b31bb1d98284fe053da24409ebe-123-144&amp;n=21"/>
          <p:cNvPicPr>
            <a:picLocks noChangeAspect="1" noChangeArrowheads="1"/>
          </p:cNvPicPr>
          <p:nvPr/>
        </p:nvPicPr>
        <p:blipFill>
          <a:blip r:embed="rId3" cstate="screen">
            <a:lum contrast="30000"/>
          </a:blip>
          <a:srcRect/>
          <a:stretch>
            <a:fillRect/>
          </a:stretch>
        </p:blipFill>
        <p:spPr bwMode="auto">
          <a:xfrm>
            <a:off x="6011863" y="3716338"/>
            <a:ext cx="2825750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Рисунок 4" descr="http://im1-tub-ru.yandex.net/i?id=c84baa7417910e9a538a0f8bfc9e7658-72-144&amp;n=21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364163" y="908050"/>
            <a:ext cx="3311525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Рисунок 5" descr="http://im2-tub-ru.yandex.net/i?id=6d92a43536c8b1b5ff5e26cd0dbcdce3-118-144&amp;n=21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395288" y="4652963"/>
            <a:ext cx="3024187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2-tub-ru.yandex.net/i?id=5654aebf09dfac1671628652b926c397-86-144&amp;n=21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3635375" y="4868863"/>
            <a:ext cx="2152650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" name="TextBox 7"/>
          <p:cNvSpPr txBox="1">
            <a:spLocks noChangeArrowheads="1"/>
          </p:cNvSpPr>
          <p:nvPr/>
        </p:nvSpPr>
        <p:spPr bwMode="auto">
          <a:xfrm>
            <a:off x="3492500" y="692150"/>
            <a:ext cx="201612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B050"/>
                </a:solidFill>
                <a:latin typeface="Bookman Old Style" pitchFamily="18" charset="0"/>
              </a:rPr>
              <a:t>В нашем городе много красивых мест, где можно приятно провести время с пользой для ребенка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850" y="260350"/>
            <a:ext cx="460851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Ледоход. Половодье. Проталины.</a:t>
            </a:r>
          </a:p>
        </p:txBody>
      </p:sp>
      <p:pic>
        <p:nvPicPr>
          <p:cNvPr id="26626" name="Picture 2" descr="Да ТВР-панорама online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39750" y="765175"/>
            <a:ext cx="3744913" cy="281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 descr="ЧУДО-ЧАДО: Шаг за шагом. - Лексическая тема Ранняя весна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787900" y="188913"/>
            <a:ext cx="3995738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6" descr="LABBRA - Дарим 8%скидку к 8 марта!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443663" y="3357563"/>
            <a:ext cx="2376487" cy="320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8" descr="Весна.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2627313" y="3860800"/>
            <a:ext cx="3649662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0" descr="форум Майкла Джексона Powered by Invision Power Board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539750" y="3789363"/>
            <a:ext cx="1754188" cy="278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266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900igr.net/datai/okruzhajuschij-mir/Vesna/0014-046-I-tolko-vsego-CHto-kak-prezhde-krasna-Prishla-Priletela-Vernulas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68313" y="765175"/>
            <a:ext cx="8135937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79388" y="188913"/>
            <a:ext cx="878522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Найдите в парке березу и рассмотрите ее, полюбуйтесь на ее красоту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0-tub-ru.yandex.net/i?id=e3264350cc98f574226cd35320908cd9-35-144&amp;n=2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3850" y="260350"/>
            <a:ext cx="3887788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im1-tub-ru.yandex.net/i?id=9c3857d65849779607034fe56b7b05ee-04-144&amp;n=21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003800" y="260350"/>
            <a:ext cx="381635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m3-tub-ru.yandex.net/i?id=ab2185da3a06a49f85ef72710a03e0a7-07-144&amp;n=21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572000" y="3068638"/>
            <a:ext cx="432117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23850" y="188913"/>
            <a:ext cx="8280400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ЛЮБЛЮ БЕРЕЗКУ РУССКУЮ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850" y="3141663"/>
            <a:ext cx="3960813" cy="35385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Русская берёзка ... Её можно встретить везде. Она первая заселяет новые места и украшает лес своими кружевными кронами.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1-tub-ru.yandex.net/i?id=cb0e98df2098bdde5face3fa90128a27-75-144&amp;n=21"/>
          <p:cNvPicPr/>
          <p:nvPr/>
        </p:nvPicPr>
        <p:blipFill>
          <a:blip r:embed="rId2" cstate="screen">
            <a:duotone>
              <a:schemeClr val="accent1">
                <a:shade val="45000"/>
                <a:satMod val="135000"/>
              </a:schemeClr>
              <a:prstClr val="white"/>
            </a:duotone>
            <a:lum bright="10000" contrast="-30000"/>
          </a:blip>
          <a:srcRect/>
          <a:stretch>
            <a:fillRect/>
          </a:stretch>
        </p:blipFill>
        <p:spPr bwMode="auto">
          <a:xfrm>
            <a:off x="395536" y="332656"/>
            <a:ext cx="8352928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27088" y="1341438"/>
            <a:ext cx="7561262" cy="31702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Презентацию подготовила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педагог дополнительного образования ГБДОУ№2 </a:t>
            </a:r>
            <a:r>
              <a:rPr lang="ru-RU" sz="24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Колпинского</a:t>
            </a: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района, г. СПб </a:t>
            </a:r>
            <a:r>
              <a:rPr lang="ru-RU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Кизейкова</a:t>
            </a:r>
            <a:r>
              <a:rPr lang="ru-RU" sz="28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Тамара Владимировна.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(смотрите  </a:t>
            </a:r>
            <a:r>
              <a:rPr lang="en-US" sz="28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II</a:t>
            </a:r>
            <a:r>
              <a:rPr lang="ru-RU" sz="28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часть)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 работе использованы фото из интернета (</a:t>
            </a:r>
            <a:r>
              <a:rPr lang="ru-RU" sz="2400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Яндекс</a:t>
            </a:r>
            <a:r>
              <a:rPr lang="ru-RU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картинки)</a:t>
            </a:r>
            <a:endParaRPr lang="ru-RU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146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Маршруты выходного дня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Маршруты выходного дня</dc:title>
  <dc:creator>DNA7 X86</dc:creator>
  <cp:lastModifiedBy>DNA7 X86</cp:lastModifiedBy>
  <cp:revision>1</cp:revision>
  <dcterms:created xsi:type="dcterms:W3CDTF">2015-03-29T18:13:47Z</dcterms:created>
  <dcterms:modified xsi:type="dcterms:W3CDTF">2015-03-29T18:22:30Z</dcterms:modified>
</cp:coreProperties>
</file>