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79" autoAdjust="0"/>
  </p:normalViewPr>
  <p:slideViewPr>
    <p:cSldViewPr>
      <p:cViewPr>
        <p:scale>
          <a:sx n="49" d="100"/>
          <a:sy n="49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5A100-A4B1-4549-A792-E8A951389A1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BE6B8B-C552-4FE8-A397-23881B71E4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758057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Проектирование интерьера и декоративное оформление кухни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ru-RU" b="1" i="1" dirty="0" smtClean="0"/>
              <a:t>5 класс</a:t>
            </a:r>
          </a:p>
          <a:p>
            <a:r>
              <a:rPr lang="ru-RU" b="1" i="1" dirty="0" smtClean="0"/>
              <a:t>	Учитель: Майорова Н.Г.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4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Спальня</a:t>
            </a:r>
            <a:endParaRPr lang="ru-RU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4510751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34888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998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4326632" cy="3244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65" y="2060848"/>
            <a:ext cx="4422075" cy="3321469"/>
          </a:xfrm>
        </p:spPr>
      </p:pic>
    </p:spTree>
    <p:extLst>
      <p:ext uri="{BB962C8B-B14F-4D97-AF65-F5344CB8AC3E}">
        <p14:creationId xmlns:p14="http://schemas.microsoft.com/office/powerpoint/2010/main" val="30539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Прихожая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080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433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Санузел</a:t>
            </a:r>
            <a:endParaRPr lang="ru-RU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" y="1958181"/>
            <a:ext cx="3333750" cy="381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72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Кухня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Кухня является </a:t>
            </a:r>
            <a:r>
              <a:rPr lang="ru-RU" dirty="0"/>
              <a:t>излюбленным всеми членами семьи местом. Здесь можно не только сообща готовить пищу и есть её, но и беседовать, смотреть телевизор и читать. Поэтому интерьер кухни должен соответствовать запросам всех членов семьи.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836712"/>
            <a:ext cx="5519615" cy="3669407"/>
          </a:xfrm>
        </p:spPr>
      </p:pic>
    </p:spTree>
    <p:extLst>
      <p:ext uri="{BB962C8B-B14F-4D97-AF65-F5344CB8AC3E}">
        <p14:creationId xmlns:p14="http://schemas.microsoft.com/office/powerpoint/2010/main" val="35841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ТРЕБОВАНИЯ, КОТОРЫМ ДОЛЖНА СООТВЕТСТВОВАТЬ КУХНЯ: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1.   Оборудование </a:t>
            </a:r>
            <a:r>
              <a:rPr lang="ru-RU" dirty="0"/>
              <a:t>кухни должно  </a:t>
            </a:r>
            <a:r>
              <a:rPr lang="ru-RU" dirty="0" smtClean="0"/>
              <a:t>           занимать </a:t>
            </a:r>
            <a:r>
              <a:rPr lang="ru-RU" dirty="0"/>
              <a:t>как можно меньше места. Это позволит свободно передвигаться по кухне и увеличить используемое пространство.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17831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40768"/>
            <a:ext cx="7175573" cy="4779044"/>
          </a:xfrm>
        </p:spPr>
      </p:pic>
    </p:spTree>
    <p:extLst>
      <p:ext uri="{BB962C8B-B14F-4D97-AF65-F5344CB8AC3E}">
        <p14:creationId xmlns:p14="http://schemas.microsoft.com/office/powerpoint/2010/main" val="24955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032" y="1600200"/>
            <a:ext cx="6591935" cy="4708525"/>
          </a:xfrm>
        </p:spPr>
      </p:pic>
    </p:spTree>
    <p:extLst>
      <p:ext uri="{BB962C8B-B14F-4D97-AF65-F5344CB8AC3E}">
        <p14:creationId xmlns:p14="http://schemas.microsoft.com/office/powerpoint/2010/main" val="4101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2834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251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Autofit/>
          </a:bodyPr>
          <a:lstStyle/>
          <a:p>
            <a:pPr algn="ctr"/>
            <a:endParaRPr lang="ru-RU" sz="40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008313" cy="56886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Дом-это место, куда человек стремится вернуться, где бы он ни находился. Здесь человек чувствует себя защищённым, зная, что ему никто не помешает заниматься любимым делом, принимать близких и друзей. Для этого нужно создать соответствующие обстановку и интерьер.</a:t>
            </a:r>
          </a:p>
          <a:p>
            <a:r>
              <a:rPr lang="ru-RU" sz="2000" dirty="0" smtClean="0"/>
              <a:t>В любом помещении можно и нужно создать условия для полноценной жизни каждого члена семьи.</a:t>
            </a:r>
          </a:p>
          <a:p>
            <a:endParaRPr lang="ru-RU" sz="20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484784"/>
            <a:ext cx="5274057" cy="351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01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3008313" cy="1787798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smtClean="0"/>
              <a:t>того, чтобы воздух на кухне был чистым, </a:t>
            </a:r>
            <a:r>
              <a:rPr lang="ru-RU" dirty="0"/>
              <a:t>помещение оборудуют вентиляцией, воздухоочистителем.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45224"/>
            <a:ext cx="3008313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843409"/>
            <a:ext cx="5111750" cy="4712394"/>
          </a:xfrm>
        </p:spPr>
      </p:pic>
      <p:sp>
        <p:nvSpPr>
          <p:cNvPr id="6" name="Штриховая стрелка вправо 5"/>
          <p:cNvSpPr/>
          <p:nvPr/>
        </p:nvSpPr>
        <p:spPr>
          <a:xfrm rot="18745895">
            <a:off x="3780888" y="2388619"/>
            <a:ext cx="1559326" cy="108012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Какой минимальный набор мебели и оборудования </a:t>
            </a:r>
            <a:r>
              <a:rPr lang="ru-RU" dirty="0" smtClean="0"/>
              <a:t>должен быть на </a:t>
            </a:r>
            <a:r>
              <a:rPr lang="ru-RU" dirty="0"/>
              <a:t>любой кухне?</a:t>
            </a:r>
          </a:p>
        </p:txBody>
      </p:sp>
    </p:spTree>
    <p:extLst>
      <p:ext uri="{BB962C8B-B14F-4D97-AF65-F5344CB8AC3E}">
        <p14:creationId xmlns:p14="http://schemas.microsoft.com/office/powerpoint/2010/main" val="34949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3008313" cy="517822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Рабочий стол удобнее всего расположить между мойкой и плитой. </a:t>
            </a:r>
          </a:p>
          <a:p>
            <a:r>
              <a:rPr lang="ru-RU" dirty="0">
                <a:solidFill>
                  <a:srgbClr val="FFC000"/>
                </a:solidFill>
              </a:rPr>
              <a:t>Под мойкой находится шкаф для хранения моющих средств, ершей, кухонное ведро.</a:t>
            </a:r>
          </a:p>
          <a:p>
            <a:r>
              <a:rPr lang="ru-RU" dirty="0">
                <a:solidFill>
                  <a:srgbClr val="FFFF00"/>
                </a:solidFill>
              </a:rPr>
              <a:t>Над мойкой- шкаф сушилка для вымытой посуды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>
                <a:solidFill>
                  <a:srgbClr val="92D050"/>
                </a:solidFill>
              </a:rPr>
              <a:t>Над </a:t>
            </a:r>
            <a:r>
              <a:rPr lang="ru-RU" dirty="0">
                <a:solidFill>
                  <a:srgbClr val="92D050"/>
                </a:solidFill>
              </a:rPr>
              <a:t>плитой устанавливается вытяжное устройство, которое очищает воздух от жира, сажи и устраняет запахи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Настенные шкафы используют для хранения продуктов, кухонной и столовой посуды. В целях экономии площади мебель на кухне устанавливают вплотную друг к другу.</a:t>
            </a:r>
          </a:p>
          <a:p>
            <a:r>
              <a:rPr lang="ru-RU" dirty="0"/>
              <a:t>Холодильники и морозильные камеры лучше всего расположить рядом с рабочим столом и достаточно далеко от плиты и других источников тепла.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025972"/>
            <a:ext cx="5111750" cy="4347269"/>
          </a:xfrm>
        </p:spPr>
      </p:pic>
      <p:sp>
        <p:nvSpPr>
          <p:cNvPr id="6" name="Стрелка вправо с вырезом 5"/>
          <p:cNvSpPr/>
          <p:nvPr/>
        </p:nvSpPr>
        <p:spPr>
          <a:xfrm rot="5400000">
            <a:off x="5832140" y="2672916"/>
            <a:ext cx="1080120" cy="43204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372200" y="3861048"/>
            <a:ext cx="1152128" cy="432048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372200" y="1412776"/>
            <a:ext cx="1224136" cy="360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6200000">
            <a:off x="4404543" y="2636911"/>
            <a:ext cx="1008112" cy="288032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электроприборы облегчают приготовление пищи?</a:t>
            </a:r>
          </a:p>
        </p:txBody>
      </p:sp>
    </p:spTree>
    <p:extLst>
      <p:ext uri="{BB962C8B-B14F-4D97-AF65-F5344CB8AC3E}">
        <p14:creationId xmlns:p14="http://schemas.microsoft.com/office/powerpoint/2010/main" val="34517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ru-RU" dirty="0"/>
              <a:t>В зависимости от планировки кухни и её размеров мебель и оборудование можно установить по-разному: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780928"/>
            <a:ext cx="3008313" cy="936104"/>
          </a:xfrm>
        </p:spPr>
        <p:txBody>
          <a:bodyPr/>
          <a:lstStyle/>
          <a:p>
            <a:r>
              <a:rPr lang="ru-RU" dirty="0"/>
              <a:t>Однорядное размещение применяют в маленьких кухнях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700808"/>
            <a:ext cx="5111750" cy="3508300"/>
          </a:xfrm>
        </p:spPr>
      </p:pic>
    </p:spTree>
    <p:extLst>
      <p:ext uri="{BB962C8B-B14F-4D97-AF65-F5344CB8AC3E}">
        <p14:creationId xmlns:p14="http://schemas.microsoft.com/office/powerpoint/2010/main" val="23816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92896"/>
            <a:ext cx="3008313" cy="3633267"/>
          </a:xfrm>
        </p:spPr>
        <p:txBody>
          <a:bodyPr/>
          <a:lstStyle/>
          <a:p>
            <a:r>
              <a:rPr lang="ru-RU" dirty="0"/>
              <a:t>Двухрядное – вдоль двух противоположных стен. Рекомендуется для вытянутых помещений.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4404"/>
            <a:ext cx="5111750" cy="3830404"/>
          </a:xfrm>
        </p:spPr>
      </p:pic>
    </p:spTree>
    <p:extLst>
      <p:ext uri="{BB962C8B-B14F-4D97-AF65-F5344CB8AC3E}">
        <p14:creationId xmlns:p14="http://schemas.microsoft.com/office/powerpoint/2010/main" val="17401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92896"/>
            <a:ext cx="3008313" cy="3633267"/>
          </a:xfrm>
        </p:spPr>
        <p:txBody>
          <a:bodyPr/>
          <a:lstStyle/>
          <a:p>
            <a:r>
              <a:rPr lang="ru-RU" dirty="0"/>
              <a:t>Угловое- вдоль двух смежных стен. Используют для узких помещений.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64" y="1268760"/>
            <a:ext cx="5264008" cy="3948006"/>
          </a:xfrm>
        </p:spPr>
      </p:pic>
    </p:spTree>
    <p:extLst>
      <p:ext uri="{BB962C8B-B14F-4D97-AF65-F5344CB8AC3E}">
        <p14:creationId xmlns:p14="http://schemas.microsoft.com/office/powerpoint/2010/main" val="35485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36912"/>
            <a:ext cx="3008313" cy="3489251"/>
          </a:xfrm>
        </p:spPr>
        <p:txBody>
          <a:bodyPr/>
          <a:lstStyle/>
          <a:p>
            <a:r>
              <a:rPr lang="ru-RU" dirty="0" smtClean="0"/>
              <a:t>Угловое размещение оборудования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75" y="1294606"/>
            <a:ext cx="5067300" cy="3810000"/>
          </a:xfrm>
        </p:spPr>
      </p:pic>
    </p:spTree>
    <p:extLst>
      <p:ext uri="{BB962C8B-B14F-4D97-AF65-F5344CB8AC3E}">
        <p14:creationId xmlns:p14="http://schemas.microsoft.com/office/powerpoint/2010/main" val="31468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цвета лучше использовать для интерьера кухни?</a:t>
            </a:r>
          </a:p>
        </p:txBody>
      </p:sp>
    </p:spTree>
    <p:extLst>
      <p:ext uri="{BB962C8B-B14F-4D97-AF65-F5344CB8AC3E}">
        <p14:creationId xmlns:p14="http://schemas.microsoft.com/office/powerpoint/2010/main" val="6453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Для окраски стен лучше выбирать светлые тона, это будет способствовать зрительному увеличению размера кухни.</a:t>
            </a:r>
          </a:p>
          <a:p>
            <a:r>
              <a:rPr lang="ru-RU" dirty="0"/>
              <a:t>Обязательно должны быть цветы. Они оживляют кухню и поднимают настроение.</a:t>
            </a:r>
          </a:p>
          <a:p>
            <a:r>
              <a:rPr lang="ru-RU" dirty="0"/>
              <a:t>На стенах можно разместить разделочные доски, красивые прихватки. На столе скатерть, салфетки.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398698"/>
            <a:ext cx="5111750" cy="3601817"/>
          </a:xfrm>
        </p:spPr>
      </p:pic>
    </p:spTree>
    <p:extLst>
      <p:ext uri="{BB962C8B-B14F-4D97-AF65-F5344CB8AC3E}">
        <p14:creationId xmlns:p14="http://schemas.microsoft.com/office/powerpoint/2010/main" val="6220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Вы думаете что такое интерьер?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55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66" b="22966"/>
          <a:stretch>
            <a:fillRect/>
          </a:stretch>
        </p:blipFill>
        <p:spPr>
          <a:xfrm>
            <a:off x="1691680" y="2276872"/>
            <a:ext cx="5904656" cy="43204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04664"/>
            <a:ext cx="5486400" cy="175815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Кухни разные нужны,</a:t>
            </a:r>
          </a:p>
          <a:p>
            <a:r>
              <a:rPr lang="ru-RU" dirty="0"/>
              <a:t>Кухни всякие нужны.</a:t>
            </a:r>
          </a:p>
          <a:p>
            <a:r>
              <a:rPr lang="ru-RU" dirty="0"/>
              <a:t>Красоту их и уют</a:t>
            </a:r>
          </a:p>
          <a:p>
            <a:r>
              <a:rPr lang="ru-RU" dirty="0"/>
              <a:t>Люди в доме берегут.</a:t>
            </a:r>
          </a:p>
          <a:p>
            <a:r>
              <a:rPr lang="ru-RU" dirty="0"/>
              <a:t>Скатерть чистую постелют</a:t>
            </a:r>
          </a:p>
          <a:p>
            <a:r>
              <a:rPr lang="ru-RU" dirty="0"/>
              <a:t>Шторы с вышивкой сошьют</a:t>
            </a:r>
          </a:p>
          <a:p>
            <a:r>
              <a:rPr lang="ru-RU" dirty="0"/>
              <a:t>И прихватку на крючки повесят</a:t>
            </a:r>
          </a:p>
          <a:p>
            <a:r>
              <a:rPr lang="ru-RU" dirty="0"/>
              <a:t>Будет всем комфортно тут.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Ухоженная и уютная кухня – это визитная карточка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дома. Иначе: «Кухня зеркало квартиры».</a:t>
            </a:r>
          </a:p>
        </p:txBody>
      </p:sp>
    </p:spTree>
    <p:extLst>
      <p:ext uri="{BB962C8B-B14F-4D97-AF65-F5344CB8AC3E}">
        <p14:creationId xmlns:p14="http://schemas.microsoft.com/office/powerpoint/2010/main" val="11508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красна изба углами, </a:t>
            </a:r>
            <a:br>
              <a:rPr lang="ru-RU" dirty="0" smtClean="0"/>
            </a:br>
            <a:r>
              <a:rPr lang="ru-RU" dirty="0" smtClean="0"/>
              <a:t>А красна пирогами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" b="5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dirty="0"/>
              <a:t>Что такое интерьер?</a:t>
            </a:r>
          </a:p>
        </p:txBody>
      </p:sp>
    </p:spTree>
    <p:extLst>
      <p:ext uri="{BB962C8B-B14F-4D97-AF65-F5344CB8AC3E}">
        <p14:creationId xmlns:p14="http://schemas.microsoft.com/office/powerpoint/2010/main" val="30080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функции в современной квартире выполняет кухня?</a:t>
            </a:r>
          </a:p>
        </p:txBody>
      </p:sp>
    </p:spTree>
    <p:extLst>
      <p:ext uri="{BB962C8B-B14F-4D97-AF65-F5344CB8AC3E}">
        <p14:creationId xmlns:p14="http://schemas.microsoft.com/office/powerpoint/2010/main" val="21483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dirty="0"/>
              <a:t>Назовите виды кухонь.</a:t>
            </a:r>
          </a:p>
        </p:txBody>
      </p:sp>
    </p:spTree>
    <p:extLst>
      <p:ext uri="{BB962C8B-B14F-4D97-AF65-F5344CB8AC3E}">
        <p14:creationId xmlns:p14="http://schemas.microsoft.com/office/powerpoint/2010/main" val="2151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Д/З: Нарисуй и напиши, каким бы ты хотела видеть интерьер твоей кухни?</a:t>
            </a:r>
          </a:p>
        </p:txBody>
      </p:sp>
    </p:spTree>
    <p:extLst>
      <p:ext uri="{BB962C8B-B14F-4D97-AF65-F5344CB8AC3E}">
        <p14:creationId xmlns:p14="http://schemas.microsoft.com/office/powerpoint/2010/main" val="4769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50629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Конец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751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i="1" dirty="0"/>
              <a:t>Интерьер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Интерьер - слово французского происхождения и означает                      </a:t>
            </a:r>
            <a:r>
              <a:rPr lang="ru-RU" dirty="0" smtClean="0"/>
              <a:t> «внутреннее </a:t>
            </a:r>
            <a:r>
              <a:rPr lang="ru-RU" dirty="0"/>
              <a:t>пространство помещения, </a:t>
            </a:r>
          </a:p>
          <a:p>
            <a:r>
              <a:rPr lang="ru-RU" dirty="0"/>
              <a:t>его устройство, убранство».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каких зон состоит жилое помещение? Перечислите их !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298378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ФУНКЦИОНАЛЬНЫЕ ЗОНЫ ЖИЛОГО ПОМЕЩЕНИЯ:</a:t>
            </a:r>
          </a:p>
        </p:txBody>
      </p:sp>
    </p:spTree>
    <p:extLst>
      <p:ext uri="{BB962C8B-B14F-4D97-AF65-F5344CB8AC3E}">
        <p14:creationId xmlns:p14="http://schemas.microsoft.com/office/powerpoint/2010/main" val="4015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4038600" cy="37230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060848"/>
            <a:ext cx="4487945" cy="3672408"/>
          </a:xfrm>
        </p:spPr>
      </p:pic>
    </p:spTree>
    <p:extLst>
      <p:ext uri="{BB962C8B-B14F-4D97-AF65-F5344CB8AC3E}">
        <p14:creationId xmlns:p14="http://schemas.microsoft.com/office/powerpoint/2010/main" val="24624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038600" cy="30760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48880"/>
            <a:ext cx="4608512" cy="2800554"/>
          </a:xfrm>
        </p:spPr>
      </p:pic>
    </p:spTree>
    <p:extLst>
      <p:ext uri="{BB962C8B-B14F-4D97-AF65-F5344CB8AC3E}">
        <p14:creationId xmlns:p14="http://schemas.microsoft.com/office/powerpoint/2010/main" val="12240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комната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5905"/>
            <a:ext cx="4038600" cy="26945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01119"/>
            <a:ext cx="4038600" cy="2524125"/>
          </a:xfrm>
        </p:spPr>
      </p:pic>
    </p:spTree>
    <p:extLst>
      <p:ext uri="{BB962C8B-B14F-4D97-AF65-F5344CB8AC3E}">
        <p14:creationId xmlns:p14="http://schemas.microsoft.com/office/powerpoint/2010/main" val="7730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688</TotalTime>
  <Words>506</Words>
  <Application>Microsoft Office PowerPoint</Application>
  <PresentationFormat>Экран (4:3)</PresentationFormat>
  <Paragraphs>59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Проектирование интерьера и декоративное оформление кухни</vt:lpstr>
      <vt:lpstr>Презентация PowerPoint</vt:lpstr>
      <vt:lpstr>Как Вы думаете что такое интерьер? </vt:lpstr>
      <vt:lpstr>Интерьер</vt:lpstr>
      <vt:lpstr>Из каких зон состоит жилое помещение? Перечислите их ! </vt:lpstr>
      <vt:lpstr>ФУНКЦИОНАЛЬНЫЕ ЗОНЫ ЖИЛОГО ПОМЕЩЕНИЯ:</vt:lpstr>
      <vt:lpstr>Кухня</vt:lpstr>
      <vt:lpstr>Столовая</vt:lpstr>
      <vt:lpstr>Общая комната</vt:lpstr>
      <vt:lpstr>Спальня</vt:lpstr>
      <vt:lpstr>Детская</vt:lpstr>
      <vt:lpstr>Прихожая</vt:lpstr>
      <vt:lpstr>Санузел</vt:lpstr>
      <vt:lpstr>Кухня</vt:lpstr>
      <vt:lpstr>ТРЕБОВАНИЯ, КОТОРЫМ ДОЛЖНА СООТВЕТСТВОВАТЬ КУХНЯ:</vt:lpstr>
      <vt:lpstr>2.</vt:lpstr>
      <vt:lpstr>3.</vt:lpstr>
      <vt:lpstr>4.</vt:lpstr>
      <vt:lpstr>Презентация PowerPoint</vt:lpstr>
      <vt:lpstr>Для того, чтобы воздух на кухне был чистым, помещение оборудуют вентиляцией, воздухоочистителем. </vt:lpstr>
      <vt:lpstr>Какой минимальный набор мебели и оборудования должен быть на любой кухне?</vt:lpstr>
      <vt:lpstr>Презентация PowerPoint</vt:lpstr>
      <vt:lpstr>Какие электроприборы облегчают приготовление пищи?</vt:lpstr>
      <vt:lpstr>В зависимости от планировки кухни и её размеров мебель и оборудование можно установить по-разному:</vt:lpstr>
      <vt:lpstr>Презентация PowerPoint</vt:lpstr>
      <vt:lpstr>Презентация PowerPoint</vt:lpstr>
      <vt:lpstr>Презентация PowerPoint</vt:lpstr>
      <vt:lpstr>Какие цвета лучше использовать для интерьера кухни?</vt:lpstr>
      <vt:lpstr>Презентация PowerPoint</vt:lpstr>
      <vt:lpstr>Презентация PowerPoint</vt:lpstr>
      <vt:lpstr>Ухоженная и уютная кухня – это визитная карточка  дома. Иначе: «Кухня зеркало квартиры».</vt:lpstr>
      <vt:lpstr>Не красна изба углами,  А красна пирогами</vt:lpstr>
      <vt:lpstr>Что такое интерьер?</vt:lpstr>
      <vt:lpstr>Какие функции в современной квартире выполняет кухня?</vt:lpstr>
      <vt:lpstr>Назовите виды кухонь.</vt:lpstr>
      <vt:lpstr>Д/З: Нарисуй и напиши, каким бы ты хотела видеть интерьер твоей кухни?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интерьера и декоративное оформление кухни</dc:title>
  <dc:creator>Sergey</dc:creator>
  <cp:lastModifiedBy>Наталья</cp:lastModifiedBy>
  <cp:revision>25</cp:revision>
  <dcterms:created xsi:type="dcterms:W3CDTF">2012-02-16T04:42:06Z</dcterms:created>
  <dcterms:modified xsi:type="dcterms:W3CDTF">2013-11-13T20:25:38Z</dcterms:modified>
</cp:coreProperties>
</file>