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70" r:id="rId8"/>
    <p:sldId id="27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1B0AF6"/>
    <a:srgbClr val="97CB15"/>
    <a:srgbClr val="AE3296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12539D-2C62-412C-AB98-1A2A05B59D8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7F02F7-0B16-482F-ABE7-9F26DEDC5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.mail.ru/community/samkash/5297C072CBA6F7F8.html" TargetMode="External"/><Relationship Id="rId7" Type="http://schemas.openxmlformats.org/officeDocument/2006/relationships/hyperlink" Target="http://www.koipkro.kostroma.ru/Parfenievo/Parf-Voh/DocLib11/&#1048;&#1089;&#1089;&#1083;&#1077;&#1076;&#1086;&#1074;&#1072;&#1090;&#1077;&#1083;&#1100;&#1089;&#1082;&#1072;&#1103;%20&#1088;&#1072;&#1073;&#1086;&#1090;&#1072;.doc" TargetMode="External"/><Relationship Id="rId2" Type="http://schemas.openxmlformats.org/officeDocument/2006/relationships/hyperlink" Target="http://www.kashafest.ru/folkl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oya.ru/blogs/cookbook/2011/1/25/13839/" TargetMode="External"/><Relationship Id="rId5" Type="http://schemas.openxmlformats.org/officeDocument/2006/relationships/hyperlink" Target="http://www.secretpovara.ru/index.php?page=a0008&amp;flag=rus" TargetMode="External"/><Relationship Id="rId4" Type="http://schemas.openxmlformats.org/officeDocument/2006/relationships/hyperlink" Target="http://russia.edu.ru/russia/cuisine/kash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84887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«Веселый урок о том, что вкусно и полезно»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программы </a:t>
            </a:r>
            <a:b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«Разговор о правильном питании»</a:t>
            </a:r>
            <a:b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1, 2, 3 части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7632848" cy="28083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«И полезна, и вкусна каша – матушка наша»</a:t>
            </a:r>
          </a:p>
          <a:p>
            <a:pPr algn="ctr"/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Выполнили ученики 2 класса </a:t>
            </a:r>
          </a:p>
          <a:p>
            <a:pPr algn="r"/>
            <a:r>
              <a:rPr lang="ru-RU" sz="24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       МКС(К)ОУ «Начальная школа- детский сад №144»</a:t>
            </a:r>
          </a:p>
          <a:p>
            <a:pPr algn="r"/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Руководители: Жукова Е.П. Майорова Л.А.</a:t>
            </a:r>
          </a:p>
          <a:p>
            <a:pPr algn="ctr"/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. Дзержинск Нижегородской области</a:t>
            </a:r>
          </a:p>
          <a:p>
            <a:pPr algn="ctr"/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2014 г</a:t>
            </a:r>
            <a:endParaRPr lang="ru-RU" b="1" dirty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429132"/>
            <a:ext cx="185738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>
              <a:buNone/>
            </a:pP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b="1" i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Любите ли вы каши?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 -8 чел., нет -1 чел., иногда – 3 чел.)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2. Едите ли кашу в школе?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12 чел.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3. Какую кашу вы предпочитаете есть в школе?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( гречневая – 7ч., овсяная – 4 ч., рисовая – 7 ч., пшенная – 5 ч., манная – 2 ч.)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4. Как вы думаете, чем полезны каши: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много полезных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(12 ч.)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каши дают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энергию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(9 ч.)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      - улучшает пищеварение (6 ч.)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     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4класс\Desktop\для каши\2013-12-18 13.01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05008"/>
            <a:ext cx="4001657" cy="246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465662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1место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гречневая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2место </a:t>
            </a: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- рисовая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3место </a:t>
            </a: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- пшённая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класс и каши</a:t>
            </a:r>
            <a:endParaRPr lang="ru-RU" dirty="0"/>
          </a:p>
        </p:txBody>
      </p:sp>
      <p:pic>
        <p:nvPicPr>
          <p:cNvPr id="4" name="Picture 5" descr="C:\Users\4класс\Desktop\фото\Новая папка\2013-12-05 08.47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572008"/>
            <a:ext cx="1330036" cy="1559468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4класс\Desktop\фото\Новая папка\2013-12-05 08.46.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07" y="1573234"/>
            <a:ext cx="1735698" cy="1306761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4класс\Desktop\фото\Новая папка\2013-12-05 08.46.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96752"/>
            <a:ext cx="1754402" cy="1316736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8" y="1357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46468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Лучше каши нет на свете,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Обойди весь белый свет!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Любят взрослые и дети,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Кушать кашу на обед.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В каше много витаминов,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Каша нам всегда нужна,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В каждом доме, в </a:t>
            </a: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каждой кухне</a:t>
            </a:r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Каша быть всегда должна!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2502" y="4509120"/>
            <a:ext cx="3231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столе дымится каша,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Где большая ложка наша?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С кашей будем мы дружить,</a:t>
            </a:r>
          </a:p>
          <a:p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Лет до ста мы будем жить!</a:t>
            </a:r>
          </a:p>
        </p:txBody>
      </p:sp>
      <p:pic>
        <p:nvPicPr>
          <p:cNvPr id="1027" name="Picture 3" descr="C:\Users\4класс\Desktop\2013-12-19 08.50.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19" y="1541730"/>
            <a:ext cx="1750619" cy="1369771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129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литературы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123656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 В.И.  Пословицы русского народа. – М.: ЭКСМО,  2009. 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Толковый словарь русского языка: В 4 т./ Под ред. Д.Н. Ушакова,  - М.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Л.А. Лагутина, С.В. Лагутина. Каши. - М., Феникс, 2006.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Е.Потёмкина. Современные каши. - М., Айрис-Пресс, 2010. 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Г.С. Выдревич. Каши в горшочках. - М., </a:t>
            </a:r>
            <a:r>
              <a:rPr lang="ru-RU" sz="5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2009.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Юдина Н.А. Русские обряды и обычаи. - М.: Издательский дом  «Вече», 2005.</a:t>
            </a:r>
          </a:p>
          <a:p>
            <a:pPr lvl="0"/>
            <a:r>
              <a:rPr lang="ru-RU" sz="5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Балинская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Поваренок. Забавная кулинария: Книга для детей. - М, 1995.- с. 46-53.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Ковалев В.М., Могильный Н.П. Русская кухня: Традиции и обычаи.- М., 1990.- с.106-109.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первая книга по кулинарии. - М. 1995.- с.146-150.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М.М. Безруких, Т.А. Филиппова, А.Г. Макеева. Разговор о правильном питании. Методическое пособие для учителя. «НЕСТЛЕ» «ОЛМА - ПРЕСС» - М., 2006, с.20-24.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«Читаем, учимся, играем», № 7; 2005 г. Журнал-сборник сценариев для библиотек и школ. </a:t>
            </a:r>
          </a:p>
          <a:p>
            <a:pPr lvl="0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lvl="0"/>
            <a:r>
              <a:rPr lang="ru-RU" sz="5600" u="sng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http://www.kashafest.ru/folklor.html</a:t>
            </a:r>
            <a:endParaRPr lang="ru-RU" sz="56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u="sng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http://my.mail.ru/community/samkash/5297C072CBA6F7F8.html</a:t>
            </a:r>
            <a:endParaRPr lang="ru-RU" sz="56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u="sng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http://russia.edu.ru/russia/cuisine/kasha/</a:t>
            </a:r>
            <a:r>
              <a:rPr lang="ru-RU" sz="5600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5600" u="sng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http://www.secretpovara.ru/index.php?page=a0008&amp;flag=rus</a:t>
            </a:r>
            <a:endParaRPr lang="ru-RU" sz="56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u="sng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http://www.etoya.ru/blogs/cookbook/2011/1/25/13839/</a:t>
            </a:r>
            <a:endParaRPr lang="ru-RU" sz="56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u="sng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http://www.koipkro.kostroma.ru/Parfenievo/Parf-Voh/DocLib11/...</a:t>
            </a:r>
            <a:endParaRPr lang="ru-RU" sz="56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endParaRPr lang="ru-RU" sz="56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8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6408712" cy="164219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каша?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любим КАШУ\DSC01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074349" y="4766033"/>
            <a:ext cx="1969710" cy="13118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71600" y="-452936"/>
            <a:ext cx="48965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0A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8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Каша – кушанье из крупы,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8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сваренное в воде или на молоке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48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lang="ru-RU" b="1" i="1" dirty="0" smtClean="0">
                <a:solidFill>
                  <a:srgbClr val="0048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(словарь Даля)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482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Что на завтрак? Снова каша!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Ох, не любит её Маша.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Набиваешь полный рот,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 в живот всё не идёт.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Что же делать? Как же быть?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Без неё ведь не прожить!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408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429388" y="2857496"/>
            <a:ext cx="1735726" cy="13026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29" name="Picture 5" descr="C:\Users\Евгений\Desktop\для каши\DSCF1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500174"/>
            <a:ext cx="1498213" cy="111845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F0">
                <a:alpha val="85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История появления каши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Каша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появилась, когда люди начали заниматься земледелием.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 ели крупу залитую холодной водой, а потом начали варить её.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приготовления каши использовали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обмолоченное зерно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медленно варилось в печи.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хлебные каши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сухарей.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Рыбные каши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сельдяная, лососевая, осетровая, белужья.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Готовили 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гороховые, соковые </a:t>
            </a:r>
            <a:r>
              <a:rPr lang="ru-RU" sz="1800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морковные, </a:t>
            </a:r>
            <a:r>
              <a:rPr lang="ru-RU" sz="1800" b="1" dirty="0" err="1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репяные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Жидкие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заменяли супы.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Крутые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(рассыпчатые) ели с маслом.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Каши-размазни</a:t>
            </a:r>
            <a:r>
              <a:rPr lang="ru-RU" sz="1800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готовили из белых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молоке.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4класс\Desktop\для каши\2013-12-18 12.44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43622"/>
            <a:ext cx="2231108" cy="167333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вгений\Desktop\Фото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357694"/>
            <a:ext cx="1609736" cy="21431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Знаешь ли ты крупы?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Черна, мала крошка.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Соберут немножко,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воде поварят,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Кто съест, похвалит.              </a:t>
            </a:r>
          </a:p>
          <a:p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во поле на кургане 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Стоит курица с серьгами.   </a:t>
            </a:r>
          </a:p>
          <a:p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поле метелкой,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мешке жемчугом.    </a:t>
            </a:r>
          </a:p>
          <a:p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закутанных девиц волос ветер шевелит.</a:t>
            </a:r>
          </a:p>
          <a:p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воде растёт,  уборки ждёт.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Годен для каши, ест его Маша.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Годен для плова, ест его Вова.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4класс\Desktop\для каши\2013-12-18 12.51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590492"/>
            <a:ext cx="2453402" cy="1840052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Евгений\Desktop\для каши\Фото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879071" cy="1168977"/>
          </a:xfrm>
          <a:prstGeom prst="rect">
            <a:avLst/>
          </a:prstGeom>
          <a:noFill/>
        </p:spPr>
      </p:pic>
      <p:pic>
        <p:nvPicPr>
          <p:cNvPr id="19459" name="Picture 3" descr="C:\Users\Евгений\Desktop\для каши\Фото0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867350" cy="1153391"/>
          </a:xfrm>
          <a:prstGeom prst="rect">
            <a:avLst/>
          </a:prstGeom>
          <a:noFill/>
        </p:spPr>
      </p:pic>
      <p:pic>
        <p:nvPicPr>
          <p:cNvPr id="19461" name="Picture 5" descr="C:\Users\Евгений\Desktop\для каши\Фото0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820467" cy="1091045"/>
          </a:xfrm>
          <a:prstGeom prst="rect">
            <a:avLst/>
          </a:prstGeom>
          <a:noFill/>
        </p:spPr>
      </p:pic>
      <p:pic>
        <p:nvPicPr>
          <p:cNvPr id="19465" name="Picture 9" descr="C:\Users\Евгений\Desktop\Фото0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857628"/>
            <a:ext cx="1009822" cy="134731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19466" name="Picture 10" descr="C:\Users\Евгений\Desktop\Фото0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3124" y="5210279"/>
            <a:ext cx="977750" cy="130366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Чем полезны каши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728" y="1340768"/>
            <a:ext cx="3657600" cy="460853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Манную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кашу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варят из манной крупы – манки.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Манную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крупу получают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пшеницы.</a:t>
            </a:r>
          </a:p>
          <a:p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ёрна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очищают от оболочки и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перемалывают. С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мукой образуется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крупка- манка.</a:t>
            </a:r>
          </a:p>
          <a:p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манной каше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 клетчатка, поэтому переваривается она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легче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чем другие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 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2066" y="1357298"/>
            <a:ext cx="3657600" cy="46634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Овсяная каша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варится из овсяной крупы, или геркулеса, а крупу получают из овса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Овсяной кашей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стараются кормить детей.  От овсянки они быстрее растут, хорошо оправляются после болезни. 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Овсяная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каша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выводит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 организма пищевые яды и токсины.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собенно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завтрак.</a:t>
            </a:r>
          </a:p>
          <a:p>
            <a:endParaRPr lang="ru-RU" sz="1800" dirty="0"/>
          </a:p>
        </p:txBody>
      </p:sp>
      <p:pic>
        <p:nvPicPr>
          <p:cNvPr id="7" name="Picture 3" descr="C:\Users\Евгений\Desktop\фото милана\DSCF1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255" y="5143546"/>
            <a:ext cx="1694862" cy="126318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8" name="Picture 3" descr="C:\Users\4класс\Desktop\фото\Новая папка\2013-12-05 08.46.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41" y="4971167"/>
            <a:ext cx="1938995" cy="1454246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Евгений\Desktop\фото милана\DSCF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88457" y="5073703"/>
            <a:ext cx="1602142" cy="119449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Пшённую кашу 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получают из проса.</a:t>
            </a:r>
          </a:p>
          <a:p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аминокислоты 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строительный 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 для мышц и клеток кожи.</a:t>
            </a:r>
          </a:p>
          <a:p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Богата 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витаминами и 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железом. </a:t>
            </a:r>
            <a:endParaRPr 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Улучшает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работу мозга. </a:t>
            </a:r>
          </a:p>
          <a:p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Пшённая каша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выведению антибиотиков из организма.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Кукуруза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(маис) занимает второе место после пшеницы. </a:t>
            </a: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Кукурузу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употребляют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пищу в свежем, замороженном и консервированном виде.</a:t>
            </a:r>
          </a:p>
          <a:p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Зерно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кукурузы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используют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производства крупы, муки, кукурузных хлопьев, крахмала, масла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Кукуруза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ещё и лекарственным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растением.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929198"/>
            <a:ext cx="2148270" cy="1611640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1627187" cy="1219200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42" y="188640"/>
            <a:ext cx="1627187" cy="1219200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4класс\Desktop\Новая папка\2013-12-04 12.06.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1625600" cy="1219200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94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Гречневую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крупу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делают из семян гречихи.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Гречиха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это один из полезнейших продуктов для здоровья человека. В ней содержится много витаминов.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гречки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готовят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тысячи  питательных и вкусных блюд.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Рисовую кашу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готовят из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рисовой крупы.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Рис растёт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плоских полях залитой водой.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Рисовая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приносит пользу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заболеваниях пищеварительной системы, помогает при расстройстве желудка.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витаминов.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укрепляет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нервную систему.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Евгений\Desktop\DSC0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214950"/>
            <a:ext cx="1995587" cy="1328440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26629" name="Picture 5" descr="C:\Users\Евгений\Desktop\DSC01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143380"/>
            <a:ext cx="2102381" cy="1399532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26631" name="Picture 7" descr="C:\Users\Евгений\Desktop\DSC0043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189064"/>
            <a:ext cx="1754823" cy="1462931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2050" name="Picture 2" descr="C:\Users\Евгений\Desktop\любим КАШУ\DSC01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1" y="270765"/>
            <a:ext cx="1853046" cy="1233552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1026" name="Picture 2" descr="C:\Users\4класс\Desktop\DSCF18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817"/>
            <a:ext cx="1476997" cy="1259079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632" y="-16"/>
            <a:ext cx="74980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Полезные советы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1398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что добавляют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каши?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Под сосною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дорожки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кто стоит среди травы?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Ножка есть, но нет 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сапожек, шляпка есть –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нет головы.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Жидко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не вода, бело, а не снег.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Круглый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зрелый, загорелый, попадался на зубок, расколоться все не мог. А попал под молоток, хрустнул раз – и треснул бок.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571612"/>
            <a:ext cx="3419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Золотая голова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 и тяжела. Золотая голова отдохнуть прилегла. Голова велика, только шея тонка.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Круглое, румяное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 расту на ветке: любят меня взрослые и маленькие детки.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Может и разбиться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и свариться. Если хочешь, в птицу может превратиться.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Сидит дед,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сто шуб одет. Кто его раздевает, тот слезы проливает.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каме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рту тает.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Desktop\100NIKON\DSCN4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371" y="4149079"/>
            <a:ext cx="1259586" cy="1686029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</p:pic>
      <p:pic>
        <p:nvPicPr>
          <p:cNvPr id="6" name="Picture 2" descr="C:\Users\4класс\Desktop\для каши\2013-12-18 18.06.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61" y="336415"/>
            <a:ext cx="1273510" cy="1034103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66"/>
            <a:ext cx="1806893" cy="1042988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 descr="F:\2014-01-10 07.33.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44277"/>
            <a:ext cx="1657369" cy="1737293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Рецепт приготовления              	     геркулесовой каши</a:t>
            </a:r>
            <a:endParaRPr lang="ru-RU" dirty="0"/>
          </a:p>
        </p:txBody>
      </p:sp>
      <p:pic>
        <p:nvPicPr>
          <p:cNvPr id="4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8" y="1617703"/>
            <a:ext cx="2032462" cy="1475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85" y="1844824"/>
            <a:ext cx="2129261" cy="153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2" r="2772"/>
          <a:stretch>
            <a:fillRect/>
          </a:stretch>
        </p:blipFill>
        <p:spPr bwMode="auto">
          <a:xfrm>
            <a:off x="6500826" y="1978669"/>
            <a:ext cx="2239304" cy="16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86050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Мы крупу насыпаем,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дружно все перемешаем.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Молоко мы нальем,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до кипенья доведем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929066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 нужно посолить,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да и сахар положить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9" b="1969"/>
          <a:stretch>
            <a:fillRect/>
          </a:stretch>
        </p:blipFill>
        <p:spPr bwMode="auto">
          <a:xfrm>
            <a:off x="683568" y="4110420"/>
            <a:ext cx="2102482" cy="157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639804" y="4806663"/>
            <a:ext cx="2507300" cy="1551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Каша преет «пых - пых - пых»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Для друзей и для родных.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4929198"/>
            <a:ext cx="2643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все дружно поедим,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гостей всех угостим.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Каша вышла-то у нас -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класс!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633</TotalTime>
  <Words>1133</Words>
  <Application>Microsoft Office PowerPoint</Application>
  <PresentationFormat>Экран (4:3)</PresentationFormat>
  <Paragraphs>180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         «Веселый урок о том, что вкусно и полезно»      в рамках программы  «Разговор о правильном питании»      1, 2, 3 части</vt:lpstr>
      <vt:lpstr>           Что такое каша? </vt:lpstr>
      <vt:lpstr>   История появления каши</vt:lpstr>
      <vt:lpstr>Знаешь ли ты крупы?</vt:lpstr>
      <vt:lpstr>         Чем полезны каши</vt:lpstr>
      <vt:lpstr>Слайд 6</vt:lpstr>
      <vt:lpstr>Слайд 7</vt:lpstr>
      <vt:lpstr>           Полезные советы</vt:lpstr>
      <vt:lpstr>         Рецепт приготовления                    геркулесовой каши</vt:lpstr>
      <vt:lpstr>                Результаты опроса </vt:lpstr>
      <vt:lpstr>Наш класс и каши</vt:lpstr>
      <vt:lpstr>                   Список использованной                     литературы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«Веселый урок о том, что вкусно и полезно»  в рамках программы «Разговор о правильном питании»  1, 2, 3 части</dc:title>
  <dc:creator>Евгений</dc:creator>
  <cp:lastModifiedBy>User</cp:lastModifiedBy>
  <cp:revision>96</cp:revision>
  <dcterms:created xsi:type="dcterms:W3CDTF">2013-12-22T16:05:32Z</dcterms:created>
  <dcterms:modified xsi:type="dcterms:W3CDTF">2015-04-10T20:17:17Z</dcterms:modified>
</cp:coreProperties>
</file>