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AA7B-35E1-4F4F-9754-F6B0F4A8B54F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F628-76E5-4FA8-9FE4-3E9D573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AA7B-35E1-4F4F-9754-F6B0F4A8B54F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F628-76E5-4FA8-9FE4-3E9D573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AA7B-35E1-4F4F-9754-F6B0F4A8B54F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F628-76E5-4FA8-9FE4-3E9D573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AA7B-35E1-4F4F-9754-F6B0F4A8B54F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F628-76E5-4FA8-9FE4-3E9D573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AA7B-35E1-4F4F-9754-F6B0F4A8B54F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F628-76E5-4FA8-9FE4-3E9D573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AA7B-35E1-4F4F-9754-F6B0F4A8B54F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F628-76E5-4FA8-9FE4-3E9D573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AA7B-35E1-4F4F-9754-F6B0F4A8B54F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F628-76E5-4FA8-9FE4-3E9D573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AA7B-35E1-4F4F-9754-F6B0F4A8B54F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F628-76E5-4FA8-9FE4-3E9D573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AA7B-35E1-4F4F-9754-F6B0F4A8B54F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F628-76E5-4FA8-9FE4-3E9D573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AA7B-35E1-4F4F-9754-F6B0F4A8B54F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F628-76E5-4FA8-9FE4-3E9D573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AA7B-35E1-4F4F-9754-F6B0F4A8B54F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F628-76E5-4FA8-9FE4-3E9D573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2AA7B-35E1-4F4F-9754-F6B0F4A8B54F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F628-76E5-4FA8-9FE4-3E9D573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150\Documents\&#1076;&#1083;&#1103;%20&#1082;&#1086;&#1085;&#1082;&#1091;&#1088;&#1089;&#1072;\&#1074;&#1080;&#1076;&#1077;&#1086;\Vid0005.3g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file:///C:\Users\150\Documents\&#1076;&#1083;&#1103;%20&#1082;&#1086;&#1085;&#1082;&#1091;&#1088;&#1089;&#1072;\&#1074;&#1080;&#1076;&#1077;&#1086;\Vid0012.3gp" TargetMode="External"/><Relationship Id="rId1" Type="http://schemas.openxmlformats.org/officeDocument/2006/relationships/video" Target="file:///C:\Users\150\Documents\&#1076;&#1083;&#1103;%20&#1082;&#1086;&#1085;&#1082;&#1091;&#1088;&#1089;&#1072;\&#1074;&#1080;&#1076;&#1077;&#1086;\Vid0000.3gp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150\Documents\&#1076;&#1083;&#1103;%20&#1082;&#1086;&#1085;&#1082;&#1091;&#1088;&#1089;&#1072;\&#1074;&#1080;&#1076;&#1077;&#1086;\Vid0021.3g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150\Documents\&#1076;&#1083;&#1103;%20&#1082;&#1086;&#1085;&#1082;&#1091;&#1088;&#1089;&#1072;\&#1074;&#1080;&#1076;&#1077;&#1086;\Vid0013.3gp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150\Documents\&#1076;&#1083;&#1103;%20&#1082;&#1086;&#1085;&#1082;&#1091;&#1088;&#1089;&#1072;\15%20&#1050;&#1086;&#1085;&#1098;&#1102;&#1075;&#1072;&#1094;&#1080;&#1103;%20&#1091;%20&#1080;&#1085;&#1092;&#1091;&#1079;&#1086;&#1088;&#1080;&#1080;-&#1090;&#1091;&#1092;&#1077;&#1083;&#1100;&#1082;&#1080;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Тип Инфузории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57200" y="5589240"/>
            <a:ext cx="8219256" cy="10801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Презентацию подготовила учитель биологии БОУ СОШ № 10 станицы Васюринской Динского района Краснодарского края Якушева Светлана Алексеевна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755576" y="5085184"/>
            <a:ext cx="7931224" cy="43204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FF00"/>
                </a:solidFill>
              </a:rPr>
              <a:t>Урок в 7 классе по УМК И.Н. Пономаревой</a:t>
            </a:r>
            <a:endParaRPr lang="ru-RU" dirty="0">
              <a:solidFill>
                <a:srgbClr val="00FF00"/>
              </a:solidFill>
            </a:endParaRPr>
          </a:p>
        </p:txBody>
      </p:sp>
      <p:pic>
        <p:nvPicPr>
          <p:cNvPr id="1026" name="Picture 2" descr="C:\Users\150\Documents\для конкурса\фото\Img0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1707" y="1196752"/>
            <a:ext cx="5088565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Домашнее задание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FF00"/>
                </a:solidFill>
              </a:rPr>
              <a:t>Заполните таблицу </a:t>
            </a:r>
            <a:r>
              <a:rPr lang="ru-RU" dirty="0" smtClean="0">
                <a:solidFill>
                  <a:srgbClr val="FFC000"/>
                </a:solidFill>
              </a:rPr>
              <a:t>«Сравнительная характеристика одноклеточных животных»</a:t>
            </a:r>
          </a:p>
          <a:p>
            <a:pPr algn="ctr">
              <a:buNone/>
            </a:pP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55576" y="2780928"/>
          <a:ext cx="7776864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Признаки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Амеба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Эвглена зеленая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Инфузория-туфелька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</a:t>
                      </a:r>
                      <a:r>
                        <a:rPr lang="ru-RU" baseline="0" dirty="0" smtClean="0"/>
                        <a:t> тела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Питание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Передвижение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Порошица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Хлоропласт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Глазок (стигма)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Ядро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50\Documents\для конкурса\фото\Img00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Благодарю за внимание</a:t>
            </a:r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79639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Отличия типа Инфузории от ранее изученных одноклеточных животных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636912"/>
            <a:ext cx="4038600" cy="3489251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ru-RU" dirty="0" smtClean="0">
                <a:solidFill>
                  <a:srgbClr val="00FF00"/>
                </a:solidFill>
              </a:rPr>
              <a:t>Передвижение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Инфузории передвигаются при помощи ресничек, поэтому движение быстрое и стремительное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2348881"/>
            <a:ext cx="4038600" cy="10801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Передвижение амебы при помощи ложноножек</a:t>
            </a:r>
            <a:endParaRPr lang="ru-RU" dirty="0"/>
          </a:p>
        </p:txBody>
      </p:sp>
      <p:pic>
        <p:nvPicPr>
          <p:cNvPr id="8" name="Vid0005.3gp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727509" y="3545632"/>
            <a:ext cx="4416491" cy="3312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Передвижение эвглены при помощи жгутика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Передвижение инфузории при помощи ресничек</a:t>
            </a:r>
            <a:endParaRPr lang="ru-RU" dirty="0"/>
          </a:p>
        </p:txBody>
      </p:sp>
      <p:pic>
        <p:nvPicPr>
          <p:cNvPr id="6" name="Vid0000.3gp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2492896"/>
            <a:ext cx="4416491" cy="3312368"/>
          </a:xfrm>
          <a:prstGeom prst="rect">
            <a:avLst/>
          </a:prstGeom>
        </p:spPr>
      </p:pic>
      <p:pic>
        <p:nvPicPr>
          <p:cNvPr id="8" name="Vid0012.3gp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4631499" y="2420888"/>
            <a:ext cx="4512501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619268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Некоторые инфузории ведут прикрепленный образ жизни</a:t>
            </a:r>
          </a:p>
          <a:p>
            <a:pPr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dirty="0" smtClean="0"/>
              <a:t>Инфузории сувойки</a:t>
            </a:r>
            <a:endParaRPr lang="ru-RU" dirty="0"/>
          </a:p>
        </p:txBody>
      </p:sp>
      <p:pic>
        <p:nvPicPr>
          <p:cNvPr id="5" name="Vid0021.3gp">
            <a:hlinkClick r:id="" action="ppaction://media"/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419872" y="1700808"/>
            <a:ext cx="5376599" cy="4032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4038600" cy="543346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FF00"/>
                </a:solidFill>
              </a:rPr>
              <a:t>2) Питание</a:t>
            </a: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Инфузории имеют «клеточный рот» (специальное углубление), куда биением ресничек и направляются пищевые частицы</a:t>
            </a:r>
          </a:p>
          <a:p>
            <a:pPr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dirty="0" smtClean="0"/>
              <a:t>Инфузория-трубач</a:t>
            </a:r>
            <a:endParaRPr lang="ru-RU" dirty="0"/>
          </a:p>
        </p:txBody>
      </p:sp>
      <p:pic>
        <p:nvPicPr>
          <p:cNvPr id="5" name="Vid0013.3gp">
            <a:hlinkClick r:id="" action="ppaction://media"/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073425" y="1268760"/>
            <a:ext cx="4982171" cy="3736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038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FF00"/>
                </a:solidFill>
              </a:rPr>
              <a:t>3) Специальные органоиды</a:t>
            </a: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К органоидам инфузорий относятся: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C000"/>
                </a:solidFill>
              </a:rPr>
              <a:t>Клеточный рот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C000"/>
                </a:solidFill>
              </a:rPr>
              <a:t>Ядерный дуализм (большое и малое ядра)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C000"/>
                </a:solidFill>
              </a:rPr>
              <a:t>Порошица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C000"/>
                </a:solidFill>
              </a:rPr>
              <a:t>Реснички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150\Documents\d72d14e9b92b0fa4eb1bcf3bfce7c0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196752"/>
            <a:ext cx="4339113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FF00"/>
                </a:solidFill>
              </a:rPr>
              <a:t>4) Размножение по типу конъюгации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Кроме обычного деления пополам для инфузорий характерна конъюгация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15 Конъюгация у инфузории-туфельки.mp4">
            <a:hlinkClick r:id="" action="ppaction://media"/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57468" y="1556792"/>
            <a:ext cx="4598128" cy="3448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Выполните лабораторную работу № 1 </a:t>
            </a:r>
            <a:r>
              <a:rPr lang="ru-RU" dirty="0" smtClean="0">
                <a:solidFill>
                  <a:srgbClr val="FFC000"/>
                </a:solidFill>
              </a:rPr>
              <a:t>«Изучение строения инфузории-туфельки»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284984"/>
            <a:ext cx="8363272" cy="284117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FF00"/>
                </a:solidFill>
              </a:rPr>
              <a:t>Для работы вам потребуется живая культура инфузорий-туфелек и готовые микропрепараты</a:t>
            </a:r>
            <a:endParaRPr lang="ru-RU" dirty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3614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Живые инфузории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692696"/>
            <a:ext cx="4038600" cy="543346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Готовый микропрепарат</a:t>
            </a:r>
            <a:endParaRPr lang="ru-RU" dirty="0"/>
          </a:p>
        </p:txBody>
      </p:sp>
      <p:pic>
        <p:nvPicPr>
          <p:cNvPr id="3075" name="Picture 3" descr="C:\Users\150\Documents\для конкурса\фото\Img00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76872"/>
            <a:ext cx="4475989" cy="3356992"/>
          </a:xfrm>
          <a:prstGeom prst="rect">
            <a:avLst/>
          </a:prstGeom>
          <a:noFill/>
        </p:spPr>
      </p:pic>
      <p:pic>
        <p:nvPicPr>
          <p:cNvPr id="3076" name="Picture 4" descr="I:\Учитель\Учебное видео\школьные препараты\Img000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04002"/>
            <a:ext cx="4427984" cy="3320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182</Words>
  <Application>Microsoft Office PowerPoint</Application>
  <PresentationFormat>Экран (4:3)</PresentationFormat>
  <Paragraphs>52</Paragraphs>
  <Slides>11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Тип Инфузории</vt:lpstr>
      <vt:lpstr>Отличия типа Инфузории от ранее изученных одноклеточных животных</vt:lpstr>
      <vt:lpstr>Слайд 3</vt:lpstr>
      <vt:lpstr>Слайд 4</vt:lpstr>
      <vt:lpstr>Слайд 5</vt:lpstr>
      <vt:lpstr>Слайд 6</vt:lpstr>
      <vt:lpstr>Слайд 7</vt:lpstr>
      <vt:lpstr>Выполните лабораторную работу № 1 «Изучение строения инфузории-туфельки»</vt:lpstr>
      <vt:lpstr>Слайд 9</vt:lpstr>
      <vt:lpstr>Домашнее задание</vt:lpstr>
      <vt:lpstr>Благодарю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 Инфузории</dc:title>
  <dc:creator>150</dc:creator>
  <cp:lastModifiedBy>150</cp:lastModifiedBy>
  <cp:revision>6</cp:revision>
  <dcterms:created xsi:type="dcterms:W3CDTF">2014-10-29T05:54:53Z</dcterms:created>
  <dcterms:modified xsi:type="dcterms:W3CDTF">2014-10-29T15:06:33Z</dcterms:modified>
</cp:coreProperties>
</file>