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ревня Санта-Клауса в Лапландии Рованиеми Финлян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5007020" cy="375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24" y="332656"/>
            <a:ext cx="8784976" cy="119918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Путешествие к Санта- </a:t>
            </a:r>
            <a:r>
              <a:rPr lang="ru-RU" sz="2400" b="1" dirty="0">
                <a:solidFill>
                  <a:srgbClr val="FF0000"/>
                </a:solidFill>
              </a:rPr>
              <a:t>Клаусу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У </a:t>
            </a:r>
            <a:r>
              <a:rPr lang="ru-RU" sz="2400" b="1" dirty="0">
                <a:solidFill>
                  <a:srgbClr val="FF0000"/>
                </a:solidFill>
              </a:rPr>
              <a:t>нас в России Дед Мороз,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В </a:t>
            </a:r>
            <a:r>
              <a:rPr lang="ru-RU" sz="2400" b="1" dirty="0">
                <a:solidFill>
                  <a:srgbClr val="FF0000"/>
                </a:solidFill>
              </a:rPr>
              <a:t>Америке он Санта Клаус.</a:t>
            </a:r>
            <a:r>
              <a:rPr lang="ru-RU" sz="5400" b="1" dirty="0">
                <a:solidFill>
                  <a:srgbClr val="FF0000"/>
                </a:solidFill>
              </a:rPr>
              <a:t/>
            </a:r>
            <a:br>
              <a:rPr lang="ru-RU" sz="5400" b="1" dirty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3" y="1230252"/>
            <a:ext cx="2496326" cy="201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32" y="330152"/>
            <a:ext cx="216075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91093"/>
            <a:ext cx="2474045" cy="185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3" y="3340155"/>
            <a:ext cx="2304256" cy="17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09" y="2494774"/>
            <a:ext cx="21097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80" y="4921504"/>
            <a:ext cx="2133600" cy="191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43964"/>
            <a:ext cx="25368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4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0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 Путешествие к Санта- Клаусу                                       У нас в России Дед Мороз,                                       В Америке он Санта Клаус.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к Санта- Клаусу</dc:title>
  <dc:creator>Евгения</dc:creator>
  <cp:lastModifiedBy>Евгения</cp:lastModifiedBy>
  <cp:revision>29</cp:revision>
  <dcterms:created xsi:type="dcterms:W3CDTF">2014-12-13T10:49:05Z</dcterms:created>
  <dcterms:modified xsi:type="dcterms:W3CDTF">2015-04-07T17:47:27Z</dcterms:modified>
</cp:coreProperties>
</file>