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641" autoAdjust="0"/>
    <p:restoredTop sz="94660"/>
  </p:normalViewPr>
  <p:slideViewPr>
    <p:cSldViewPr>
      <p:cViewPr varScale="1">
        <p:scale>
          <a:sx n="72" d="100"/>
          <a:sy n="72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0271B4-4844-43D3-AD1E-065F26C7509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1243D1-612B-4335-8250-B3FB09F31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71B4-4844-43D3-AD1E-065F26C7509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43D1-612B-4335-8250-B3FB09F31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71B4-4844-43D3-AD1E-065F26C7509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43D1-612B-4335-8250-B3FB09F31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0271B4-4844-43D3-AD1E-065F26C7509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1243D1-612B-4335-8250-B3FB09F317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0271B4-4844-43D3-AD1E-065F26C7509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1243D1-612B-4335-8250-B3FB09F31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71B4-4844-43D3-AD1E-065F26C7509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43D1-612B-4335-8250-B3FB09F317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71B4-4844-43D3-AD1E-065F26C7509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43D1-612B-4335-8250-B3FB09F317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0271B4-4844-43D3-AD1E-065F26C7509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1243D1-612B-4335-8250-B3FB09F317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71B4-4844-43D3-AD1E-065F26C7509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43D1-612B-4335-8250-B3FB09F31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0271B4-4844-43D3-AD1E-065F26C7509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1243D1-612B-4335-8250-B3FB09F317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0271B4-4844-43D3-AD1E-065F26C7509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1243D1-612B-4335-8250-B3FB09F317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0271B4-4844-43D3-AD1E-065F26C75094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1243D1-612B-4335-8250-B3FB09F317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836712"/>
            <a:ext cx="6172200" cy="302433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</a:rPr>
              <a:t>ПРОЕКТ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«ВОСПИТЫВАЕМ СЕМЬЯНИНА»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Автор</a:t>
            </a:r>
          </a:p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Тютьманова</a:t>
            </a:r>
            <a:r>
              <a:rPr lang="ru-RU" sz="2400" dirty="0" smtClean="0">
                <a:solidFill>
                  <a:schemeClr val="tx1"/>
                </a:solidFill>
              </a:rPr>
              <a:t> Антонина Алексеевна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2014 год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57018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Анализ проведенной в МБДОУ работы, контрольное интервьюирование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с </a:t>
            </a:r>
            <a:r>
              <a:rPr lang="ru-RU" sz="2800" b="1" dirty="0" smtClean="0">
                <a:solidFill>
                  <a:srgbClr val="002060"/>
                </a:solidFill>
              </a:rPr>
              <a:t>детьми и родителями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3.gif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828092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e98e9ea851e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8064896" cy="640871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На вопрос, который мы задаем родителям своих воспитанников </a:t>
            </a:r>
            <a:r>
              <a:rPr lang="ru-RU" sz="1600" i="1" dirty="0" smtClean="0">
                <a:solidFill>
                  <a:schemeClr val="tx1"/>
                </a:solidFill>
              </a:rPr>
              <a:t>"Каким вы хотите видеть своего ребенка в будущем?"</a:t>
            </a:r>
            <a:r>
              <a:rPr lang="ru-RU" sz="1600" dirty="0" smtClean="0">
                <a:solidFill>
                  <a:schemeClr val="tx1"/>
                </a:solidFill>
              </a:rPr>
              <a:t> большинство отвечает - </a:t>
            </a:r>
            <a:r>
              <a:rPr lang="ru-RU" sz="1600" i="1" dirty="0" smtClean="0">
                <a:solidFill>
                  <a:schemeClr val="tx1"/>
                </a:solidFill>
              </a:rPr>
              <a:t>"Счастливым"</a:t>
            </a:r>
            <a:r>
              <a:rPr lang="ru-RU" sz="1600" dirty="0" smtClean="0">
                <a:solidFill>
                  <a:schemeClr val="tx1"/>
                </a:solidFill>
              </a:rPr>
              <a:t>, вероятно вкладывая в это понятие все лучшее, что можно пожелать любимому человеку.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017153F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412776"/>
            <a:ext cx="6264696" cy="525658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.gif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7632848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b="1" dirty="0" smtClean="0"/>
              <a:t/>
            </a:r>
            <a:br>
              <a:rPr lang="ru-RU" sz="7300" b="1" dirty="0" smtClean="0"/>
            </a:br>
            <a:r>
              <a:rPr lang="ru-RU" sz="7300" b="1" dirty="0" smtClean="0"/>
              <a:t/>
            </a:r>
            <a:br>
              <a:rPr lang="ru-RU" sz="7300" b="1" dirty="0" smtClean="0"/>
            </a:br>
            <a:r>
              <a:rPr lang="ru-RU" sz="7300" b="1" dirty="0" smtClean="0">
                <a:solidFill>
                  <a:srgbClr val="00B0F0"/>
                </a:solidFill>
              </a:rPr>
              <a:t>Цели проекта</a:t>
            </a: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931224" cy="5133184"/>
          </a:xfrm>
        </p:spPr>
        <p:txBody>
          <a:bodyPr>
            <a:normAutofit fontScale="92500"/>
          </a:bodyPr>
          <a:lstStyle/>
          <a:p>
            <a:pPr lvl="0" algn="just"/>
            <a:r>
              <a:rPr lang="ru-RU" dirty="0" smtClean="0"/>
              <a:t>Способствовать расширению знаний и представлений детей о нормах поведения в семье, семейной экономики для сознательного формирования духовных и физических качеств детей соответствующей </a:t>
            </a:r>
            <a:r>
              <a:rPr lang="ru-RU" dirty="0" err="1" smtClean="0"/>
              <a:t>гендеру</a:t>
            </a:r>
            <a:r>
              <a:rPr lang="ru-RU" dirty="0" smtClean="0"/>
              <a:t> половой </a:t>
            </a:r>
            <a:r>
              <a:rPr lang="ru-RU" dirty="0" err="1" smtClean="0"/>
              <a:t>индентифекации</a:t>
            </a:r>
            <a:r>
              <a:rPr lang="ru-RU" dirty="0" smtClean="0"/>
              <a:t> ребенка, учитывая опыт семейных поколений.</a:t>
            </a:r>
          </a:p>
          <a:p>
            <a:pPr lvl="0" algn="just"/>
            <a:r>
              <a:rPr lang="ru-RU" dirty="0" smtClean="0"/>
              <a:t>Добиваться, чтобы дети умели проявлять добрые чувства друг к другу и окружающим и не стеснялись этого.</a:t>
            </a:r>
          </a:p>
          <a:p>
            <a:pPr lvl="0" algn="just"/>
            <a:r>
              <a:rPr lang="ru-RU" dirty="0" smtClean="0"/>
              <a:t>Способствовать укреплению и развитию сотрудничества дошкольного учреждения, школы и семьи в решении проблемы воспитания будущего семьянина начиная с дошкольного возраста.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00B0F0"/>
                </a:solidFill>
              </a:rPr>
              <a:t>Задачи проекта</a:t>
            </a:r>
            <a:endParaRPr lang="ru-RU" sz="6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z="1800" dirty="0" smtClean="0"/>
              <a:t>Способствовать правильному выбору половой роли детьми, положительному отношению со сверстниками противоположного пола (сущность нормы поведения присущие мальчикам и девочкам). </a:t>
            </a:r>
          </a:p>
          <a:p>
            <a:pPr lvl="0" algn="just"/>
            <a:r>
              <a:rPr lang="ru-RU" sz="1800" dirty="0" smtClean="0"/>
              <a:t>Формировать первичный фундамент становления культуры </a:t>
            </a:r>
            <a:r>
              <a:rPr lang="ru-RU" sz="1800" dirty="0" err="1" smtClean="0"/>
              <a:t>Родительство</a:t>
            </a:r>
            <a:r>
              <a:rPr lang="ru-RU" sz="1800" dirty="0" smtClean="0"/>
              <a:t>, основанной на традициях местного населения. Воспитывать у детей качества, необходимые для семейной жизни в родном поселке, республике, России.</a:t>
            </a:r>
          </a:p>
          <a:p>
            <a:pPr lvl="0" algn="just"/>
            <a:r>
              <a:rPr lang="ru-RU" sz="1800" dirty="0" smtClean="0"/>
              <a:t>Повышение личностного роста педагогов и родителей и развитие у них профессиональных умений и навыков.</a:t>
            </a:r>
          </a:p>
          <a:p>
            <a:pPr lvl="0" algn="just"/>
            <a:r>
              <a:rPr lang="ru-RU" sz="1800" dirty="0" smtClean="0"/>
              <a:t>Формирование у детей способов творческого отражения своих представлений об окружающем мире и семейной жизни, положительное отношение к своему телу и здоровью.</a:t>
            </a:r>
          </a:p>
          <a:p>
            <a:pPr lvl="0" algn="just"/>
            <a:r>
              <a:rPr lang="ru-RU" sz="1800" dirty="0" smtClean="0"/>
              <a:t>Вовлечение семьи и детского сада в реализацию проекта.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151216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92D050"/>
                </a:solidFill>
              </a:rPr>
              <a:t>Продукт проектной деятельности</a:t>
            </a:r>
            <a:endParaRPr lang="ru-RU" sz="4800" b="1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7467600" cy="4248472"/>
          </a:xfrm>
        </p:spPr>
        <p:txBody>
          <a:bodyPr/>
          <a:lstStyle/>
          <a:p>
            <a:pPr algn="ctr"/>
            <a:r>
              <a:rPr lang="ru-RU" sz="4000" dirty="0" smtClean="0"/>
              <a:t>Слайд программы, выставки, выпуск газет, пакет рекомендаций, сценариев, </a:t>
            </a:r>
            <a:r>
              <a:rPr lang="ru-RU" sz="4000" dirty="0" err="1" smtClean="0"/>
              <a:t>фотоссесии</a:t>
            </a:r>
            <a:r>
              <a:rPr lang="ru-RU" sz="4000" dirty="0" smtClean="0"/>
              <a:t>, планы мероприятий, статьи.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 результатам диагностики мы условно разделили детей на 3 группы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2.gif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8136904" cy="460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151216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Продуктами сотворчества семей воспитанников и сотрудников детского сада были обозначены</a:t>
            </a:r>
            <a:r>
              <a:rPr lang="ru-RU" b="1" dirty="0" smtClean="0"/>
              <a:t>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36912"/>
            <a:ext cx="7467600" cy="2376264"/>
          </a:xfrm>
        </p:spPr>
        <p:txBody>
          <a:bodyPr/>
          <a:lstStyle/>
          <a:p>
            <a:pPr lvl="0"/>
            <a:r>
              <a:rPr lang="ru-RU" dirty="0" smtClean="0"/>
              <a:t>Презентация "Путешествие по фотовыставкам" </a:t>
            </a:r>
          </a:p>
          <a:p>
            <a:pPr lvl="0"/>
            <a:r>
              <a:rPr lang="ru-RU" dirty="0" smtClean="0"/>
              <a:t>Комплект газет для родителей.</a:t>
            </a:r>
          </a:p>
          <a:p>
            <a:pPr lvl="0"/>
            <a:r>
              <a:rPr lang="ru-RU" dirty="0" smtClean="0"/>
              <a:t>Выставка семейных работ «Я и моя семья»</a:t>
            </a:r>
          </a:p>
          <a:p>
            <a:pPr lvl="0"/>
            <a:r>
              <a:rPr lang="ru-RU" dirty="0" smtClean="0"/>
              <a:t>«Древо рода»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23-023-Reshaemye-zadach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7776864" cy="621317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</TotalTime>
  <Words>219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ПРОЕКТ «ВОСПИТЫВАЕМ СЕМЬЯНИНА»</vt:lpstr>
      <vt:lpstr>На вопрос, который мы задаем родителям своих воспитанников "Каким вы хотите видеть своего ребенка в будущем?" большинство отвечает - "Счастливым", вероятно вкладывая в это понятие все лучшее, что можно пожелать любимому человеку.</vt:lpstr>
      <vt:lpstr>Слайд 3</vt:lpstr>
      <vt:lpstr>  Цели проекта </vt:lpstr>
      <vt:lpstr>Задачи проекта</vt:lpstr>
      <vt:lpstr>Продукт проектной деятельности</vt:lpstr>
      <vt:lpstr>По результатам диагностики мы условно разделили детей на 3 группы</vt:lpstr>
      <vt:lpstr>Продуктами сотворчества семей воспитанников и сотрудников детского сада были обозначены: </vt:lpstr>
      <vt:lpstr>Слайд 9</vt:lpstr>
      <vt:lpstr>Анализ проведенной в МБДОУ работы, контрольное интервьюирование  с детьми и родителями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«ВОСПИТЫВАЕМ СЕМЬЯНИНА»</dc:title>
  <dc:creator>west1</dc:creator>
  <cp:lastModifiedBy>west1</cp:lastModifiedBy>
  <cp:revision>12</cp:revision>
  <dcterms:created xsi:type="dcterms:W3CDTF">2014-02-27T04:23:59Z</dcterms:created>
  <dcterms:modified xsi:type="dcterms:W3CDTF">2014-02-27T06:30:45Z</dcterms:modified>
</cp:coreProperties>
</file>