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484554C-40B8-4C1B-B9D5-C2F0446B14AE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D1C2BE7-61B6-4874-A9A1-8B821D79A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554C-40B8-4C1B-B9D5-C2F0446B14AE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BE7-61B6-4874-A9A1-8B821D79A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554C-40B8-4C1B-B9D5-C2F0446B14AE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BE7-61B6-4874-A9A1-8B821D79A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484554C-40B8-4C1B-B9D5-C2F0446B14AE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D1C2BE7-61B6-4874-A9A1-8B821D79AB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484554C-40B8-4C1B-B9D5-C2F0446B14AE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D1C2BE7-61B6-4874-A9A1-8B821D79A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554C-40B8-4C1B-B9D5-C2F0446B14AE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BE7-61B6-4874-A9A1-8B821D79AB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554C-40B8-4C1B-B9D5-C2F0446B14AE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BE7-61B6-4874-A9A1-8B821D79AB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84554C-40B8-4C1B-B9D5-C2F0446B14AE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D1C2BE7-61B6-4874-A9A1-8B821D79AB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554C-40B8-4C1B-B9D5-C2F0446B14AE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BE7-61B6-4874-A9A1-8B821D79A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484554C-40B8-4C1B-B9D5-C2F0446B14AE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D1C2BE7-61B6-4874-A9A1-8B821D79AB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84554C-40B8-4C1B-B9D5-C2F0446B14AE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D1C2BE7-61B6-4874-A9A1-8B821D79AB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484554C-40B8-4C1B-B9D5-C2F0446B14AE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D1C2BE7-61B6-4874-A9A1-8B821D79A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642918"/>
            <a:ext cx="6172200" cy="437564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Центр математики  в старшей группе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929198"/>
            <a:ext cx="6172200" cy="144572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МБДОУ </a:t>
            </a:r>
            <a:r>
              <a:rPr lang="ru-RU" dirty="0" err="1" smtClean="0">
                <a:solidFill>
                  <a:srgbClr val="FF0000"/>
                </a:solidFill>
              </a:rPr>
              <a:t>Сявский</a:t>
            </a:r>
            <a:r>
              <a:rPr lang="ru-RU" dirty="0" smtClean="0">
                <a:solidFill>
                  <a:srgbClr val="FF0000"/>
                </a:solidFill>
              </a:rPr>
              <a:t> детский сад «Колокольчик»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воспитатель старшей группы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Смирнова Татьяна Вячеславовна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04984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714356"/>
            <a:ext cx="7679293" cy="575947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4985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57158" y="571480"/>
            <a:ext cx="4357718" cy="2885532"/>
          </a:xfrm>
        </p:spPr>
      </p:pic>
      <p:pic>
        <p:nvPicPr>
          <p:cNvPr id="5" name="Рисунок 4" descr="DSC0498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643438" y="3357562"/>
            <a:ext cx="3929090" cy="3253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4991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57158" y="285728"/>
            <a:ext cx="4039261" cy="3357586"/>
          </a:xfrm>
        </p:spPr>
      </p:pic>
      <p:pic>
        <p:nvPicPr>
          <p:cNvPr id="5" name="Рисунок 4" descr="DSC0499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357686" y="3460089"/>
            <a:ext cx="4352825" cy="2942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4972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500034" y="311506"/>
            <a:ext cx="8216425" cy="616231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4971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3" y="357166"/>
            <a:ext cx="7858180" cy="589363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4974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332296" y="714356"/>
            <a:ext cx="7679291" cy="575946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4975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237045" y="642918"/>
            <a:ext cx="7774542" cy="583090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Мини - коллекции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04973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941917" y="1600200"/>
            <a:ext cx="6498166" cy="4873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4979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65664" y="785794"/>
            <a:ext cx="7584040" cy="568803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4978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142976" y="928670"/>
            <a:ext cx="6498166" cy="4873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4981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332296" y="785794"/>
            <a:ext cx="7584040" cy="568803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</TotalTime>
  <Words>25</Words>
  <Application>Microsoft Office PowerPoint</Application>
  <PresentationFormat>Экран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Центр математики  в старшей группе</vt:lpstr>
      <vt:lpstr>Слайд 2</vt:lpstr>
      <vt:lpstr>Слайд 3</vt:lpstr>
      <vt:lpstr>Слайд 4</vt:lpstr>
      <vt:lpstr>Слайд 5</vt:lpstr>
      <vt:lpstr>Мини - коллекции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математики  в старшей группе</dc:title>
  <dc:creator>Denchek</dc:creator>
  <cp:lastModifiedBy>Denchek</cp:lastModifiedBy>
  <cp:revision>4</cp:revision>
  <dcterms:created xsi:type="dcterms:W3CDTF">2015-03-19T14:38:20Z</dcterms:created>
  <dcterms:modified xsi:type="dcterms:W3CDTF">2015-04-14T12:24:07Z</dcterms:modified>
</cp:coreProperties>
</file>