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1"/>
  </p:notesMasterIdLst>
  <p:sldIdLst>
    <p:sldId id="317" r:id="rId2"/>
    <p:sldId id="318" r:id="rId3"/>
    <p:sldId id="319" r:id="rId4"/>
    <p:sldId id="320" r:id="rId5"/>
    <p:sldId id="324" r:id="rId6"/>
    <p:sldId id="321" r:id="rId7"/>
    <p:sldId id="322" r:id="rId8"/>
    <p:sldId id="326" r:id="rId9"/>
    <p:sldId id="325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16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FAB7F1-16A9-45EF-B537-62271CC6AB51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9944F-EF83-40C0-969C-ADFA14AD36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5779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3289" y="3284984"/>
            <a:ext cx="6512511" cy="2808312"/>
          </a:xfrm>
        </p:spPr>
        <p:txBody>
          <a:bodyPr/>
          <a:lstStyle/>
          <a:p>
            <a:pPr marL="0" algn="ctr"/>
            <a:r>
              <a:rPr lang="ru-RU" sz="6000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«Занимательное окошко»</a:t>
            </a:r>
            <a:br>
              <a:rPr lang="ru-RU" sz="6000" i="1" kern="10" dirty="0" smtClean="0">
                <a:ln w="11430"/>
                <a:solidFill>
                  <a:schemeClr val="accent1">
                    <a:lumMod val="75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</a:br>
            <a:r>
              <a:rPr lang="ru-RU" sz="2400" i="1" kern="1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Выполнила: воспитатель ГБОУ СОШ </a:t>
            </a:r>
            <a:r>
              <a:rPr lang="ru-RU" sz="2400" i="1" kern="1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п.г.т</a:t>
            </a:r>
            <a:r>
              <a:rPr lang="ru-RU" sz="2400" i="1" kern="1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. </a:t>
            </a:r>
            <a:r>
              <a:rPr lang="ru-RU" sz="2400" i="1" kern="1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Мирный СП ДО Детский сад №22 «Березка»</a:t>
            </a:r>
            <a:br>
              <a:rPr lang="ru-RU" sz="2400" i="1" kern="1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</a:br>
            <a:r>
              <a:rPr lang="ru-RU" sz="2400" i="1" kern="1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 </a:t>
            </a:r>
            <a:r>
              <a:rPr lang="ru-RU" sz="2400" i="1" kern="10" dirty="0" err="1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Дюдюкина</a:t>
            </a:r>
            <a:r>
              <a:rPr lang="ru-RU" sz="2400" i="1" kern="10" dirty="0" smtClean="0">
                <a:ln w="11430"/>
                <a:solidFill>
                  <a:schemeClr val="accent4">
                    <a:lumMod val="5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Monotype Corsiva"/>
                <a:ea typeface="+mn-ea"/>
                <a:cs typeface="+mn-cs"/>
              </a:rPr>
              <a:t> Ирина Александровна</a:t>
            </a:r>
            <a:endParaRPr lang="ru-RU" sz="2400" i="1" kern="10" dirty="0">
              <a:ln w="11430"/>
              <a:solidFill>
                <a:schemeClr val="accent4">
                  <a:lumMod val="5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Monotype Corsiva"/>
              <a:ea typeface="+mn-ea"/>
              <a:cs typeface="+mn-cs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1905392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solidFill>
                  <a:srgbClr val="FF0000"/>
                </a:solidFill>
                <a:latin typeface="Candara" panose="020E0502030303020204" pitchFamily="34" charset="0"/>
                <a:cs typeface="FrankRuehl" panose="020E0503060101010101" pitchFamily="34" charset="-79"/>
              </a:rPr>
              <a:t>Дидактическая игра</a:t>
            </a:r>
            <a:endParaRPr lang="ru-RU" sz="5400" b="1" i="1" dirty="0">
              <a:solidFill>
                <a:srgbClr val="FF0000"/>
              </a:solidFill>
              <a:latin typeface="Candara" panose="020E0502030303020204" pitchFamily="34" charset="0"/>
              <a:cs typeface="FrankRuehl" panose="020E0503060101010101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95511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1196752"/>
            <a:ext cx="6400800" cy="3672408"/>
          </a:xfrm>
        </p:spPr>
        <p:txBody>
          <a:bodyPr>
            <a:normAutofit/>
          </a:bodyPr>
          <a:lstStyle/>
          <a:p>
            <a:r>
              <a:rPr lang="ru-RU" dirty="0"/>
              <a:t>Игра предназначена для индивидуальных занятий</a:t>
            </a:r>
            <a:r>
              <a:rPr lang="ru-RU" dirty="0" smtClean="0"/>
              <a:t>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dirty="0" smtClean="0"/>
              <a:t>Игра  </a:t>
            </a:r>
            <a:r>
              <a:rPr lang="ru-RU" dirty="0"/>
              <a:t>предназначена для детей старшего возраста, для изучения и закрепления цвета, формы.</a:t>
            </a:r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2719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2132856"/>
            <a:ext cx="6400800" cy="2664296"/>
          </a:xfrm>
        </p:spPr>
        <p:txBody>
          <a:bodyPr/>
          <a:lstStyle/>
          <a:p>
            <a:r>
              <a:rPr lang="ru-RU" dirty="0"/>
              <a:t>Игра выполнена из цветной бумаги, основа – деревянные дощечки, скреплённые  металлическими скобами, компьютерные диски.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594413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1\Desktop\дд игра\DSCF22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67276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1\Desktop\дд игра\DSCF224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50488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251520" y="1412776"/>
            <a:ext cx="8352928" cy="4752528"/>
          </a:xfrm>
        </p:spPr>
        <p:txBody>
          <a:bodyPr>
            <a:normAutofit/>
          </a:bodyPr>
          <a:lstStyle/>
          <a:p>
            <a:r>
              <a:rPr lang="ru-RU" b="1" dirty="0"/>
              <a:t>Цель</a:t>
            </a:r>
            <a:r>
              <a:rPr lang="ru-RU" b="1" dirty="0" smtClean="0"/>
              <a:t>:</a:t>
            </a:r>
          </a:p>
          <a:p>
            <a:r>
              <a:rPr lang="ru-RU" dirty="0" smtClean="0"/>
              <a:t> </a:t>
            </a:r>
            <a:r>
              <a:rPr lang="ru-RU" dirty="0"/>
              <a:t>Учить  выделять основные признаки предметов- форма, цвет, размер, сопоставлять цифру и число. Учить различать геометрические фигуры: круг, треугольник, а потом уже называть их. Способствовать развитию  </a:t>
            </a:r>
            <a:r>
              <a:rPr lang="ru-RU" dirty="0" smtClean="0"/>
              <a:t>внимания. Предоставлять </a:t>
            </a:r>
            <a:r>
              <a:rPr lang="ru-RU" dirty="0"/>
              <a:t>детям систему игровых заданий, которая позволит проявлять активную мыслительную деятельность: анализ, сравнение, обобщение, умение делать выводы.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9205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Материал:</a:t>
            </a:r>
            <a:r>
              <a:rPr lang="ru-RU" dirty="0"/>
              <a:t> диски с картинками.</a:t>
            </a:r>
          </a:p>
          <a:p>
            <a:endParaRPr lang="ru-RU" dirty="0"/>
          </a:p>
        </p:txBody>
      </p:sp>
      <p:pic>
        <p:nvPicPr>
          <p:cNvPr id="5122" name="Picture 2" descr="C:\Users\1\Desktop\дд игра\DSCF2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592796"/>
            <a:ext cx="5832648" cy="4374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320050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1" dirty="0"/>
              <a:t>Описание игры :</a:t>
            </a:r>
            <a:endParaRPr lang="ru-RU" dirty="0"/>
          </a:p>
          <a:p>
            <a:r>
              <a:rPr lang="ru-RU" dirty="0"/>
              <a:t>Воспитатель открывает коробку, вставляет диски, ребенок сопоставляет диски, согласно заданию.</a:t>
            </a:r>
          </a:p>
          <a:p>
            <a:r>
              <a:rPr lang="ru-RU" dirty="0"/>
              <a:t> </a:t>
            </a:r>
          </a:p>
          <a:p>
            <a:endParaRPr lang="ru-RU" dirty="0"/>
          </a:p>
        </p:txBody>
      </p:sp>
      <p:pic>
        <p:nvPicPr>
          <p:cNvPr id="6146" name="Picture 2" descr="C:\Users\1\Desktop\дд игра\DSCF224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510898"/>
            <a:ext cx="5796136" cy="3726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7387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1\Desktop\дд игра\DSCF225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6840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719</TotalTime>
  <Words>129</Words>
  <Application>Microsoft Office PowerPoint</Application>
  <PresentationFormat>Экран (4:3)</PresentationFormat>
  <Paragraphs>13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Воздушный поток</vt:lpstr>
      <vt:lpstr>«Занимательное окошко» Выполнила: воспитатель ГБОУ СОШ п.г.т. Мирный СП ДО Детский сад №22 «Березка»  Дюдюкина Ирина Александровна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83</cp:revision>
  <dcterms:modified xsi:type="dcterms:W3CDTF">2014-11-18T09:17:54Z</dcterms:modified>
</cp:coreProperties>
</file>