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71" r:id="rId10"/>
    <p:sldId id="262" r:id="rId11"/>
    <p:sldId id="263" r:id="rId12"/>
    <p:sldId id="264" r:id="rId13"/>
    <p:sldId id="272" r:id="rId14"/>
    <p:sldId id="265" r:id="rId15"/>
    <p:sldId id="273" r:id="rId16"/>
    <p:sldId id="26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detskie_pesni_-_ot_ulybki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Развлекательное мероприятие</a:t>
            </a:r>
          </a:p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«1 АПРЕЛЯ – праздник смеха и веселья »</a:t>
            </a:r>
          </a:p>
          <a:p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г. Балабаново</a:t>
            </a:r>
          </a:p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2015 год</a:t>
            </a:r>
          </a:p>
          <a:p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МДОУ «Детский сад №11 «Лесная сказка»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подготовительная группа №1</a:t>
            </a:r>
          </a:p>
        </p:txBody>
      </p:sp>
      <p:pic>
        <p:nvPicPr>
          <p:cNvPr id="5" name="detskie_pesni_-_ot_ulybk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6146" name="Picture 2" descr="C:\Users\Наталья\Desktop\74946258_1734256_62bc24c330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2857488" cy="36586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7154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Игра-эстафета «Весна пришла!»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Наталья\Desktop\1 гр 2014-15\1 апреля\DSC_5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7154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«Накорми меня!»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Наталья\Desktop\1 гр 2014-15\1 апреля\DSC_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7154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«Ракеты - призраки»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Наталья\Desktop\1 гр 2014-15\1 апреля\DSC_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Игроки поочерёдно надувают много шариков, но не завязывают их, а рисуют на них глаза, нос, рот. Затем шарик сдувают.  Так появляются «ракеты - призраки». Шарики делят между игроками, снова надувают. Под весёлую музыку дети отпускают шарики. Задача – поймать свою «ракету - призрака» прежде, чем она упадёт на землю.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«Весёлые горшки»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7" name="Picture 3" descr="C:\Users\Наталья\Desktop\1 гр 2014-15\1 апреля\DSC_5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Горшки расставляют по кругу, на 1 меньше по количеству участников. Когда играет музыка, дети бегают по кругу. </a:t>
            </a:r>
            <a:r>
              <a:rPr lang="ru-RU" sz="5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только музыка заканчивается, надо быстро занять горшок. 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2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Художественный              конкурс</a:t>
            </a:r>
          </a:p>
          <a:p>
            <a:pPr algn="r">
              <a:buNone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«Самый весёлый            смайлик» с     награждением     участников.</a:t>
            </a:r>
          </a:p>
        </p:txBody>
      </p:sp>
      <p:pic>
        <p:nvPicPr>
          <p:cNvPr id="5122" name="Picture 2" descr="C:\Users\Наталья\Desktop\65561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7213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Поздравляем с праздником,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С праздником – проказником!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Никому не надоели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Шутки 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ПЕРВОГО АПРЕЛЯ</a:t>
            </a: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,      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А скорей наоборот: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Веселиться рад народ!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Цель: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Формирование у детей чувства юмора, коллективизма и положительных эмоций.</a:t>
            </a:r>
          </a:p>
          <a:p>
            <a:pPr>
              <a:buNone/>
            </a:pP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Оборудование: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Элементы зимней одежды, корона, воздушные шары, маркер, платки,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яблоки, горшки,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весёлая музыка.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Picture 3" descr="C:\Users\Наталья\Desktop\deti-chitayut-knigi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4382490" cy="32861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</a:rPr>
              <a:t>   Упражнение «Веселые скороговорки»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Жили-были три японца: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Як,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Якцедрак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Якцедракце-Дрони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Жили-были три японки: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Цыпа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Цыпа-Дрипа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Цыпа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Дрипа-Дримпапони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Расскажите про покупки.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Про какие про покупки?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Про покупки, про покупки,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Про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покупочки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мои.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Все скороговорки не переговорить, не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перевыскороговорить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2051" name="Picture 3" descr="C:\Users\Наталья\Desktop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2714644" cy="2849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abic Typesetting" pitchFamily="66" charset="-78"/>
              </a:rPr>
              <a:t>Игра «Мама, ниточку распутай!»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abic Typesetting" pitchFamily="66" charset="-78"/>
            </a:endParaRPr>
          </a:p>
        </p:txBody>
      </p:sp>
      <p:pic>
        <p:nvPicPr>
          <p:cNvPr id="4098" name="Picture 2" descr="C:\Users\Наталья\Desktop\1 гр 2014-15\1 апреля\DSC_5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Выбираем ведущего – «Маму». Все остальные ребята, взявшись за руки, пытаются переплестись между собой так, чтобы напоминать собой перепутанный клубок ниток. После чего зовётся «мама» и ее просят: «Мама, ниточку распутай, осторожно, не порви!» Задача водящего попытаться распутать «клубок», не разрывая сцепленных рук.</a:t>
            </a:r>
          </a:p>
        </p:txBody>
      </p:sp>
    </p:spTree>
  </p:cSld>
  <p:clrMapOvr>
    <a:masterClrMapping/>
  </p:clrMapOvr>
  <p:transition advClick="0" advTm="1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Игра «Изобрази походку человека, который …»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C:\Users\Наталья\Desktop\1 гр 2014-15\1 апреля\DSC_5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endParaRPr lang="ru-RU" sz="4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Только что хорошо пообедал;</a:t>
            </a:r>
          </a:p>
          <a:p>
            <a:pPr algn="ctr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которого жмут ботинки;</a:t>
            </a:r>
          </a:p>
          <a:p>
            <a:pPr algn="ctr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которого болит спина;</a:t>
            </a:r>
          </a:p>
          <a:p>
            <a:pPr algn="ctr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Который оказался ночью в лесу;</a:t>
            </a:r>
          </a:p>
          <a:p>
            <a:pPr algn="ctr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которого отклеились подошвы ботинок;</a:t>
            </a:r>
          </a:p>
          <a:p>
            <a:pPr algn="ctr">
              <a:buFontTx/>
              <a:buChar char="-"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……..</a:t>
            </a:r>
            <a:endParaRPr lang="ru-RU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07154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Игра «Король обезьян»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Наталья\Desktop\1 гр 2014-15\1 апреля\DSC_5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Comic Sans MS" pitchFamily="66" charset="0"/>
              </a:rPr>
              <a:t>Одного игрока выводят из комнаты. Все садятся в круг и выбирают «короля обезьян». Дети должны повторять все движения короля. После того, как король избран, в комнату вводят человека, который был за дверями. Его задача – понять, кого пародируют участники игры.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3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447</Words>
  <PresentationFormat>Экран (4:3)</PresentationFormat>
  <Paragraphs>53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69</cp:revision>
  <dcterms:created xsi:type="dcterms:W3CDTF">2015-04-13T19:21:54Z</dcterms:created>
  <dcterms:modified xsi:type="dcterms:W3CDTF">2015-04-18T14:30:19Z</dcterms:modified>
</cp:coreProperties>
</file>