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6" r:id="rId18"/>
    <p:sldId id="274" r:id="rId19"/>
  </p:sldIdLst>
  <p:sldSz cx="10080625" cy="7559675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590" y="-90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5D93924-40F7-476C-A440-0338E42D7FAC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DC0E5A9-D7B8-46D8-8C97-F9971DE7335D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6DF0A0-122C-49D7-A74B-C187FECC2E7F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E624ED-FFC4-40F9-8D22-3AB8D3859D22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CA9EB7-2475-44DC-9BB2-0DEB17DEB82F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AD1BF2-E183-4E65-BADA-A1FAC17E09F7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01CFB5-F92A-4CF6-A27A-6ABEA48F5A77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026272-4C9D-4012-987F-8B26039E4E22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FEE3AE-F3AC-487B-A24D-F87B270A9080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91A82C-90B5-4E83-BC3C-6914EB367E37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E27672-D6A3-4587-BB63-0B15D05FAABD}" type="slidenum"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B4EED9-30C8-4EC7-8CE0-DE4B407CA4D2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41EC80-3653-4EAA-B1E3-44E4DBA77A17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8C757DC-1702-4581-87F8-534E433DC0B9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ru-RU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ru-RU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85;&#1076;&#1088;&#1077;&#1081;\Documents\&#1087;&#1077;&#1089;&#1085;&#1080;%20&#1086;%20&#1096;&#1082;&#1086;&#1083;&#1077;\&#1096;&#1082;&#1086;&#1083;&#1100;&#1085;&#1099;&#1077;%20&#1075;&#1086;&#1076;&#1099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85;&#1076;&#1088;&#1077;&#1081;\Documents\&#1087;&#1077;&#1089;&#1085;&#1080;%20&#1086;%20&#1096;&#1082;&#1086;&#1083;&#1077;\&#1076;&#1088;&#1091;&#1078;&#1073;&#1072;%20&#1089;%20&#1073;&#1091;&#1082;&#1074;&#1072;&#1088;&#1077;&#1084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85;&#1076;&#1088;&#1077;&#1081;\Documents\&#1087;&#1077;&#1089;&#1085;&#1080;%20&#1086;%20&#1096;&#1082;&#1086;&#1083;&#1077;\&#1095;&#1077;&#1084;&#1091;%20&#1091;&#1095;&#1072;&#1090;%20&#1074;%20&#1096;&#1082;&#1086;&#1083;&#1077;.mp3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85;&#1076;&#1088;&#1077;&#1081;\Documents\&#1087;&#1077;&#1089;&#1085;&#1080;%20&#1086;%20&#1096;&#1082;&#1086;&#1083;&#1077;\e98fffe0509c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287784" y="179437"/>
            <a:ext cx="9573120" cy="712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школьные го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15776" y="179437"/>
            <a:ext cx="216024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01480" y="362160"/>
            <a:ext cx="914364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96920" y="133560"/>
            <a:ext cx="9753120" cy="731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дружба с букваре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2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01480" y="362160"/>
            <a:ext cx="914364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025719" y="1633680"/>
            <a:ext cx="6095519" cy="43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293480" y="11160"/>
            <a:ext cx="7559640" cy="755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025719" y="1495799"/>
            <a:ext cx="6095519" cy="459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025719" y="2462400"/>
            <a:ext cx="6095519" cy="2657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15976" y="1403573"/>
            <a:ext cx="943304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ru-RU" sz="9600" b="1" i="0" dirty="0" smtClean="0">
                <a:solidFill>
                  <a:schemeClr val="accent6">
                    <a:lumMod val="75000"/>
                  </a:schemeClr>
                </a:solidFill>
              </a:rPr>
              <a:t>СТАНЦИЯ </a:t>
            </a:r>
          </a:p>
          <a:p>
            <a:r>
              <a:rPr lang="ru-RU" sz="9600" b="1" i="0" dirty="0" smtClean="0">
                <a:solidFill>
                  <a:schemeClr val="accent6">
                    <a:lumMod val="75000"/>
                  </a:schemeClr>
                </a:solidFill>
              </a:rPr>
              <a:t>«ТЕЛЕГРАММЫ»</a:t>
            </a:r>
            <a:endParaRPr lang="ru-RU" sz="9600" i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лассные часы - Классному руководителю - Каталог файлов - Персональный сайт Светланы Калаев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816" y="251445"/>
            <a:ext cx="9144000" cy="6858001"/>
          </a:xfrm>
          <a:prstGeom prst="rect">
            <a:avLst/>
          </a:prstGeom>
          <a:noFill/>
        </p:spPr>
      </p:pic>
      <p:pic>
        <p:nvPicPr>
          <p:cNvPr id="4" name="чему учат в школ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3768" y="107429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8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59792" y="251445"/>
            <a:ext cx="9306720" cy="7018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98fffe0509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1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альше продолжение статьи: Загадка с подвохом (2 фото). 17 октября - 23 May 2013 - Blog - Sol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08" y="107429"/>
            <a:ext cx="9361040" cy="71287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0032" y="1403573"/>
            <a:ext cx="892899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ru-RU" sz="9600" b="1" i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СТАНЦИЯ </a:t>
            </a:r>
          </a:p>
          <a:p>
            <a:r>
              <a:rPr lang="ru-RU" sz="9600" b="1" i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«СЛОВАРНАЯ»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5936" y="467469"/>
            <a:ext cx="7034981" cy="67403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7200" b="0" i="0" dirty="0" smtClean="0"/>
              <a:t>горсть, краска, склон, полк, тепло, беда, экран, сопло, весна, коса, кость</a:t>
            </a:r>
            <a:endParaRPr lang="ru-RU" sz="72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5936" y="467469"/>
            <a:ext cx="7034981" cy="686341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8800" b="0" i="0" dirty="0" smtClean="0"/>
              <a:t>рубка, дар, вор, стол, клад, лапа, шар, усы, укус, кров</a:t>
            </a:r>
            <a:endParaRPr lang="ru-RU" sz="88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5936" y="467469"/>
            <a:ext cx="7034981" cy="61863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6600" b="0" i="0" dirty="0" smtClean="0"/>
              <a:t>ногти, булка, лапка, зубы, киска, песок, глава, орел, норка, клин, тоска, свет, полено, рамочка.</a:t>
            </a:r>
            <a:endParaRPr lang="ru-RU" sz="66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15976" y="1403573"/>
            <a:ext cx="943304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ru-RU" sz="9600" b="1" i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СТАНЦИЯ </a:t>
            </a:r>
          </a:p>
          <a:p>
            <a:r>
              <a:rPr lang="ru-RU" sz="9600" b="1" i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«Пословицы»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5976" y="1403573"/>
            <a:ext cx="943304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ru-RU" sz="9600" b="1" i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СТАНЦИЯ </a:t>
            </a:r>
          </a:p>
          <a:p>
            <a:r>
              <a:rPr lang="ru-RU" sz="9600" b="1" i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«Скороговорки»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81</Words>
  <Application>Microsoft Office PowerPoint</Application>
  <PresentationFormat>Экран (4:3)</PresentationFormat>
  <Paragraphs>11</Paragraphs>
  <Slides>18</Slides>
  <Notes>10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Обычный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Hewlett-Packard Company</cp:lastModifiedBy>
  <cp:revision>12</cp:revision>
  <dcterms:created xsi:type="dcterms:W3CDTF">2015-03-15T23:03:53Z</dcterms:created>
  <dcterms:modified xsi:type="dcterms:W3CDTF">2015-03-19T21:28:09Z</dcterms:modified>
</cp:coreProperties>
</file>