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1" r:id="rId4"/>
    <p:sldId id="271" r:id="rId5"/>
    <p:sldId id="260" r:id="rId6"/>
    <p:sldId id="262" r:id="rId7"/>
    <p:sldId id="266" r:id="rId8"/>
    <p:sldId id="263" r:id="rId9"/>
    <p:sldId id="276" r:id="rId10"/>
    <p:sldId id="272" r:id="rId11"/>
    <p:sldId id="270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>
        <p:scale>
          <a:sx n="60" d="100"/>
          <a:sy n="60" d="100"/>
        </p:scale>
        <p:origin x="-9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41AE-C2E8-4DDE-9E3C-BAA0AFB360D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CE66D-C8AE-4751-8C6A-37463B434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E66D-C8AE-4751-8C6A-37463B4347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E66D-C8AE-4751-8C6A-37463B4347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D24DD-6756-4B26-9749-2134EE19FDD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2C1A6B-309F-4832-8762-ABD3E64CDB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Игры с водой.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2843808" cy="108012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300" dirty="0" smtClean="0"/>
              <a:t>Раз, два, три, четыре, пять!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4300" dirty="0" smtClean="0"/>
              <a:t>Будем с капелькой играть.</a:t>
            </a:r>
          </a:p>
          <a:p>
            <a:pPr algn="ctr"/>
            <a:r>
              <a:rPr lang="ru-RU" sz="4300" dirty="0" smtClean="0"/>
              <a:t> </a:t>
            </a:r>
          </a:p>
          <a:p>
            <a:pPr algn="ctr"/>
            <a:r>
              <a:rPr lang="ru-RU" sz="4300" dirty="0" smtClean="0"/>
              <a:t>Будем капельку искать.</a:t>
            </a:r>
          </a:p>
          <a:p>
            <a:pPr algn="ctr"/>
            <a:endParaRPr lang="ru-RU" sz="4300" dirty="0"/>
          </a:p>
        </p:txBody>
      </p:sp>
      <p:pic>
        <p:nvPicPr>
          <p:cNvPr id="1026" name="Picture 2" descr="C:\Users\lenovo\Pictures\сочи3\вода\руки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5" y="1514475"/>
            <a:ext cx="3829050" cy="3829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Игры с грязью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 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Дети любят играть с землей, песком, "грязью" не меньше, чем с водой. Счастье, когда взрослые понимают потребность детей в первобытной радости единения со стихиями, осознают необходимость всякого юного человеческого существа откинуть все внешние запреты и, следуя лишь одному природному инстинкту, вкусить абсолютной свободы. 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 </a:t>
            </a:r>
            <a:endParaRPr lang="ru-RU" sz="1600" dirty="0"/>
          </a:p>
        </p:txBody>
      </p:sp>
      <p:pic>
        <p:nvPicPr>
          <p:cNvPr id="8" name="Picture 3" descr="C:\Users\lenovo\Pictures\сочи3\вода хор5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102278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Главная цель -</a:t>
            </a:r>
            <a:br>
              <a:rPr lang="ru-RU" sz="1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всех вышеприведенных игр - доставить малышу удовольствие . Но помимо этого, у вас появляется возможность приобщить малыша к удивительному миру, существующему за пределами детской в городской квартире - миру переливающихся водных струй, странных свойств предметов и купающихся кукол - иными словами, практически к сказке. А сказка - это всегда счастье и радость.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 </a:t>
            </a:r>
            <a:endParaRPr lang="ru-RU" sz="1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 descr="C:\Users\lenovo\Pictures\сочи3\вода хор6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038600" cy="3251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lenovo\Pictures\сочи3\вода\игры вода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18345"/>
            <a:ext cx="4038600" cy="3038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772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Презентацию  составила  в</a:t>
            </a:r>
            <a:r>
              <a:rPr lang="ru-RU" sz="1800" b="1" i="1" dirty="0" smtClean="0">
                <a:latin typeface="Monotype Corsiva" pitchFamily="66" charset="0"/>
              </a:rPr>
              <a:t>оспит</a:t>
            </a:r>
            <a:r>
              <a:rPr lang="ru-RU" sz="1800" b="1" dirty="0" smtClean="0">
                <a:latin typeface="Monotype Corsiva" pitchFamily="66" charset="0"/>
              </a:rPr>
              <a:t>атель МКДОУ «Д/С 30» Плеханова Л.В.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4" name="Picture 2" descr="C:\Users\lenovo\Pictures\сочи3\вода\спасибо за внимание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908720"/>
            <a:ext cx="5852583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6264696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7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Чем полезны для малышей игры с водой.(по </a:t>
            </a:r>
            <a:r>
              <a:rPr lang="ru-RU" sz="1700" b="1" dirty="0" err="1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обр-ым</a:t>
            </a:r>
            <a:r>
              <a:rPr lang="ru-RU" sz="17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областям)</a:t>
            </a:r>
          </a:p>
          <a:p>
            <a:pPr algn="just"/>
            <a:r>
              <a:rPr lang="ru-RU" sz="17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 </a:t>
            </a:r>
          </a:p>
          <a:p>
            <a:pPr algn="just"/>
            <a:r>
              <a:rPr lang="ru-RU" sz="15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«Познание»: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ознакомление детей со свойствами воды (прозрачная, чистая, течет, льется, капает);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развитие тактильных ощущений детей (сухое - мокрое, легкое - тяжелое);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развитие познавательно-исследовательской деятельности (Почему мы видим свои ручки под водой? Сначала губка была легкой, а потом стала тяжелой, почему?). </a:t>
            </a:r>
          </a:p>
          <a:p>
            <a:pPr algn="just"/>
            <a:r>
              <a:rPr lang="ru-RU" sz="15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«Социализация»: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поддержание интереса к совместным играм; формирование умения играть вместе с другими детьми. </a:t>
            </a:r>
          </a:p>
          <a:p>
            <a:pPr algn="just"/>
            <a:r>
              <a:rPr lang="ru-RU" sz="15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«Коммуникация»: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обогащение и активизация словарного запаса детей (плывет, цветная, прозрачная, кораблик, отжимаю);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развитие свободного общения детей и взрослых;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формирование связной речи (помогать детям отвечать на вопросы).</a:t>
            </a:r>
          </a:p>
          <a:p>
            <a:pPr algn="just"/>
            <a:r>
              <a:rPr lang="ru-RU" sz="15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«Здоровье»: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закаливание организма ребенка через игры с водой. </a:t>
            </a:r>
          </a:p>
          <a:p>
            <a:pPr algn="just"/>
            <a:r>
              <a:rPr lang="ru-RU" sz="15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«Чтение художественной литературы»:</a:t>
            </a:r>
            <a:endParaRPr lang="ru-RU" sz="1300" b="1" dirty="0" smtClean="0">
              <a:solidFill>
                <a:schemeClr val="tx2"/>
              </a:solidFill>
              <a:latin typeface="Monotype Corsiva" pitchFamily="66" charset="0"/>
              <a:cs typeface="Aharoni" pitchFamily="2" charset="-79"/>
            </a:endParaRP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формирование восприимчивости к чтению художественных произведений.</a:t>
            </a:r>
          </a:p>
          <a:p>
            <a:pPr algn="just"/>
            <a:r>
              <a:rPr lang="ru-RU" sz="15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«Труд»: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 - привлечение детей к выполнению простейших трудовых действий (предложить убрать после игры раздаточный материал на место)</a:t>
            </a:r>
          </a:p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«Безопасность»: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- знакомство детей с элементарными правилами  обращения с водой (нельзя пить грязную воду)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Monotype Corsiva" pitchFamily="66" charset="0"/>
                <a:cs typeface="Aharoni" pitchFamily="2" charset="-79"/>
              </a:rPr>
              <a:t>- Что нужно приготовить для игр с водой.</a:t>
            </a:r>
          </a:p>
          <a:p>
            <a:pPr algn="ctr">
              <a:buNone/>
            </a:pPr>
            <a:endParaRPr lang="ru-RU" sz="1100" dirty="0" smtClean="0">
              <a:cs typeface="Aharoni" pitchFamily="2" charset="-79"/>
            </a:endParaRPr>
          </a:p>
          <a:p>
            <a:pPr algn="ctr">
              <a:buNone/>
            </a:pPr>
            <a:endParaRPr lang="ru-RU" sz="1100" dirty="0" smtClean="0">
              <a:cs typeface="Aharoni" pitchFamily="2" charset="-79"/>
            </a:endParaRPr>
          </a:p>
          <a:p>
            <a:pPr algn="just"/>
            <a:endParaRPr lang="ru-RU" sz="1100" dirty="0">
              <a:cs typeface="Aharoni" pitchFamily="2" charset="-79"/>
            </a:endParaRPr>
          </a:p>
        </p:txBody>
      </p:sp>
      <p:pic>
        <p:nvPicPr>
          <p:cNvPr id="2050" name="Picture 2" descr="C:\Users\lenovo\Pictures\сочи3\вода\во1заг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25144"/>
            <a:ext cx="2196244" cy="18722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4032448" cy="280831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200" b="1" dirty="0" smtClean="0">
                <a:latin typeface="Monotype Corsiva" pitchFamily="66" charset="0"/>
                <a:cs typeface="Times New Roman" pitchFamily="18" charset="0"/>
              </a:rPr>
              <a:t>Игры со льдом.</a:t>
            </a: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Замораживайте воду, используя разнообразные формочки и емкости, делайте разноцветный лед. Зимой из таких разноцветных «кирпичиков» можно строить крепости и дома на улице.</a:t>
            </a:r>
            <a:br>
              <a:rPr lang="ru-RU" sz="16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67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300" dirty="0" smtClean="0">
                <a:latin typeface="Monotype Corsiva" pitchFamily="66" charset="0"/>
                <a:cs typeface="Times New Roman" pitchFamily="18" charset="0"/>
              </a:rPr>
              <a:t>Цветными кубиками льда можно рисовать: положите их на лист бумаги и подождите пока они растают, цветные потоки при этом перемешаются в произвольном порядке. Чтобы рисовать руками, при изготовлении льда сделайте им «ручки» из спичек или зубочисток.</a:t>
            </a:r>
            <a:r>
              <a:rPr lang="ru-RU" sz="1200" dirty="0" smtClean="0">
                <a:latin typeface="Monotype Corsiva" pitchFamily="66" charset="0"/>
                <a:cs typeface="Aharoni" pitchFamily="2" charset="-79"/>
              </a:rPr>
              <a:t/>
            </a:r>
            <a:br>
              <a:rPr lang="ru-RU" sz="1200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1200" dirty="0" smtClean="0">
                <a:latin typeface="Monotype Corsiva" pitchFamily="66" charset="0"/>
                <a:cs typeface="Aharoni" pitchFamily="2" charset="-79"/>
              </a:rPr>
              <a:t> </a:t>
            </a:r>
            <a:r>
              <a:rPr lang="ru-RU" sz="900" dirty="0" smtClean="0">
                <a:latin typeface="Monotype Corsiva" pitchFamily="66" charset="0"/>
                <a:cs typeface="Aharoni" pitchFamily="2" charset="-79"/>
              </a:rPr>
              <a:t/>
            </a:r>
            <a:br>
              <a:rPr lang="ru-RU" sz="900" dirty="0" smtClean="0">
                <a:latin typeface="Monotype Corsiva" pitchFamily="66" charset="0"/>
                <a:cs typeface="Aharoni" pitchFamily="2" charset="-79"/>
              </a:rPr>
            </a:br>
            <a:r>
              <a:rPr lang="ru-RU" sz="900" dirty="0" smtClean="0"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1300" dirty="0" smtClean="0">
                <a:latin typeface="Monotype Corsiva" pitchFamily="66" charset="0"/>
                <a:cs typeface="Times New Roman" pitchFamily="18" charset="0"/>
              </a:rPr>
              <a:t>Заморозить в воду с разноцветными предметами , опустить в теплую воду ложечками ,палочками доставать из льда «ископаемые».</a:t>
            </a:r>
            <a:r>
              <a:rPr lang="ru-RU" sz="6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600" dirty="0" smtClean="0">
                <a:solidFill>
                  <a:schemeClr val="tx1"/>
                </a:solidFill>
                <a:cs typeface="Aharoni" pitchFamily="2" charset="-79"/>
              </a:rPr>
            </a:br>
            <a:endParaRPr lang="ru-RU" sz="700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100" name="Picture 4" descr="C:\Users\lenovo\Pictures\сочи3\вода\игр3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3960440" cy="2637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lenovo\Pictures\сочи3\вода\игр4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104455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Игра для ребенка дошкольного возраста является как ведущим видом деятельности, так и одним из важнейших путей познания окружающего мира. Игры с использованием объектов неживой природы (песка, глины, снега, воды и др.) ценны для развития чувствительности пальцев рук, кинестетических ощущений, совершенствования моторных возможностей ребенка.   Игры с водой для детей, не только позволят развивать ребенка всесторонне, но и подарят много радости и удовольствия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Pictures\сочи3\вода\вода2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870199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067128" cy="30963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Утонет не утонет.</a:t>
            </a: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Предложить детям угадать, какие предметы из предложенных утонут, а какие нет. Затем дети берут по одному предмету и проверяют их плавучесть. После этого рассматривают предметы, которые плавают: перечисляют их, сравнивают по размеру, по весу, определяют материал. Затем рассматривают те предметы, которые утонули.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endParaRPr lang="ru-RU" sz="1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lenovo\Pictures\сочи3\вода\игр1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5080000" cy="32403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19442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Смешивание.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 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Дети любят смешивать буквально все. Проще всего смешивать чистую воду и краски. Делать это можно в прозрачных банках или закрывающихся пластиковых бутылок. С помощью бутылок можно получить больше эффектов: ее можно поставить на стол и следить за процессом смешивания красок, или энергично потрясти, покатать по столу и т.д. В ней можно создать маленький вихрь, вращая бутылку в одном направлении.</a:t>
            </a: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5123" name="Picture 3" descr="C:\Users\lenovo\Pictures\сочи3\вода\игр7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4038600" cy="269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lenovo\Pictures\сочи3\вода\игр6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038600" cy="3025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сочи3\вода\круговорот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2"/>
            <a:ext cx="5040560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2808312" cy="381642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  <a:cs typeface="Times New Roman" pitchFamily="18" charset="0"/>
              </a:rPr>
              <a:t>Круговорот воды в природе</a:t>
            </a: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Расскажите ребенку, что превращения с водой (испарение и конденсация) происходят постоянно. Такой круговорот можно продемонстрировать, показав кипящую воду под прозрачной крышкой, или понаблюдав за образованием капель воды на обычной крышке, при поднятой над кастрюлей с кипящей водой</a:t>
            </a:r>
            <a:r>
              <a:rPr lang="ru-RU" sz="1600" dirty="0" smtClean="0">
                <a:latin typeface="Monotype Corsiva" pitchFamily="66" charset="0"/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898776" cy="230425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Monotype Corsiva" pitchFamily="66" charset="0"/>
              </a:rPr>
              <a:t>И</a:t>
            </a:r>
            <a:endParaRPr lang="ru-RU" sz="1100" dirty="0"/>
          </a:p>
        </p:txBody>
      </p:sp>
      <p:pic>
        <p:nvPicPr>
          <p:cNvPr id="7" name="Picture 2" descr="C:\Users\lenovo\Pictures\сочи3\вода хор 4.we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2955925" cy="4433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lenovo\Pictures\сочи3\вода хор1.web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79512" y="260648"/>
            <a:ext cx="446449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Катамаран из пластиковых бутылок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 Вот такой симпатичный катамаран для кукол можно сделать из обычных пластиковых бутылок, скрепив их между собой скотчем</a:t>
            </a:r>
            <a:r>
              <a:rPr lang="ru-RU" sz="1100" dirty="0" smtClean="0">
                <a:solidFill>
                  <a:schemeClr val="tx2"/>
                </a:solidFill>
                <a:latin typeface="Monotype Corsiva" pitchFamily="66" charset="0"/>
              </a:rPr>
              <a:t>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 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99992" y="4606760"/>
            <a:ext cx="464400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Водяной лабиринт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Для его изготовления вам потребуются старые пластиковые бутылки и др. ненужные пластиковые емкости, шланги, а также шурупы, для того чтобы все это прикрепить к забору или большой деревянной доске.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1821904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Мир вокруг ребенка разнообразен, поэтому у него постоянно существует потребность в новых впечатлениях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7984" y="5013176"/>
            <a:ext cx="4113783" cy="93610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7" name="Picture 2" descr="C:\Users\lenovo\Pictures\сочи3\вода хор 2.web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2897562" cy="3846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lenovo\Pictures\сочи3\вода хор3.web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96752"/>
            <a:ext cx="2555823" cy="3846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192</Words>
  <Application>Microsoft Office PowerPoint</Application>
  <PresentationFormat>Экран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Игры с водой.</vt:lpstr>
      <vt:lpstr>Слайд 2</vt:lpstr>
      <vt:lpstr>Игры со льдом.   Замораживайте воду, используя разнообразные формочки и емкости, делайте разноцветный лед. Зимой из таких разноцветных «кирпичиков» можно строить крепости и дома на улице.   Цветными кубиками льда можно рисовать: положите их на лист бумаги и подождите пока они растают, цветные потоки при этом перемешаются в произвольном порядке. Чтобы рисовать руками, при изготовлении льда сделайте им «ручки» из спичек или зубочисток.    Заморозить в воду с разноцветными предметами , опустить в теплую воду ложечками ,палочками доставать из льда «ископаемые». </vt:lpstr>
      <vt:lpstr>Игра для ребенка дошкольного возраста является как ведущим видом деятельности, так и одним из важнейших путей познания окружающего мира. Игры с использованием объектов неживой природы (песка, глины, снега, воды и др.) ценны для развития чувствительности пальцев рук, кинестетических ощущений, совершенствования моторных возможностей ребенка.   Игры с водой для детей, не только позволят развивать ребенка всесторонне, но и подарят много радости и удовольствия. </vt:lpstr>
      <vt:lpstr>Утонет не утонет. . Предложить детям угадать, какие предметы из предложенных утонут, а какие нет. Затем дети берут по одному предмету и проверяют их плавучесть. После этого рассматривают предметы, которые плавают: перечисляют их, сравнивают по размеру, по весу, определяют материал. Затем рассматривают те предметы, которые утонули. </vt:lpstr>
      <vt:lpstr>Смешивание.   Дети любят смешивать буквально все. Проще всего смешивать чистую воду и краски. Делать это можно в прозрачных банках или закрывающихся пластиковых бутылок. С помощью бутылок можно получить больше эффектов: ее можно поставить на стол и следить за процессом смешивания красок, или энергично потрясти, покатать по столу и т.д. В ней можно создать маленький вихрь, вращая бутылку в одном направлении. </vt:lpstr>
      <vt:lpstr>Круговорот воды в природе   Расскажите ребенку, что превращения с водой (испарение и конденсация) происходят постоянно. Такой круговорот можно продемонстрировать, показав кипящую воду под прозрачной крышкой, или понаблюдав за образованием капель воды на обычной крышке, при поднятой над кастрюлей с кипящей водой.  </vt:lpstr>
      <vt:lpstr>И</vt:lpstr>
      <vt:lpstr>Слайд 9</vt:lpstr>
      <vt:lpstr>Игры с грязью    Дети любят играть с землей, песком, "грязью" не меньше, чем с водой. Счастье, когда взрослые понимают потребность детей в первобытной радости единения со стихиями, осознают необходимость всякого юного человеческого существа откинуть все внешние запреты и, следуя лишь одному природному инстинкту, вкусить абсолютной свободы.   </vt:lpstr>
      <vt:lpstr> Главная цель -  всех вышеприведенных игр - доставить малышу удовольствие . Но помимо этого, у вас появляется возможность приобщить малыша к удивительному миру, существующему за пределами детской в городской квартире - миру переливающихся водных струй, странных свойств предметов и купающихся кукол - иными словами, практически к сказке. А сказка - это всегда счастье и радость.  </vt:lpstr>
      <vt:lpstr>Презентацию  составила  воспитатель МКДОУ «Д/С 30» Плеханова Л.В.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водой.</dc:title>
  <dc:creator>lenovo</dc:creator>
  <cp:lastModifiedBy>lenovo</cp:lastModifiedBy>
  <cp:revision>33</cp:revision>
  <dcterms:created xsi:type="dcterms:W3CDTF">2015-03-17T16:35:20Z</dcterms:created>
  <dcterms:modified xsi:type="dcterms:W3CDTF">2015-04-08T16:10:13Z</dcterms:modified>
</cp:coreProperties>
</file>