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78" r:id="rId3"/>
    <p:sldId id="279" r:id="rId4"/>
    <p:sldId id="266" r:id="rId5"/>
    <p:sldId id="268" r:id="rId6"/>
    <p:sldId id="257" r:id="rId7"/>
    <p:sldId id="259" r:id="rId8"/>
    <p:sldId id="270" r:id="rId9"/>
    <p:sldId id="274" r:id="rId10"/>
    <p:sldId id="261" r:id="rId11"/>
    <p:sldId id="263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/>
  </p:normalViewPr>
  <p:slideViewPr>
    <p:cSldViewPr snapToGrid="0">
      <p:cViewPr>
        <p:scale>
          <a:sx n="80" d="100"/>
          <a:sy n="80" d="100"/>
        </p:scale>
        <p:origin x="-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74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1656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7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786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47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08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2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0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2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20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5289-156F-40DC-9705-708FF7E69F3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6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http://www.eda-server.ru/trapeza/bukvy/p.gif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623" y="1491374"/>
            <a:ext cx="7494494" cy="1171887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Пасха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247" y="1334620"/>
            <a:ext cx="3890682" cy="5227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07106" y="33020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и традиции празднования праздника Пасхи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62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484" y="330405"/>
            <a:ext cx="64712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Ещё задолго до появления Христа древние народы считали яйцо прообразом Вселенной - из него родился мир, окружающий человека. У славянских народов, принявших христианство, яйцо ассоциировалось с плодородием земли, с весенним возрождением природы. Это символ Солнца и Жизни. И чтобы выразить к нему уважение, наши предки красили яйца.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7" y="1222000"/>
            <a:ext cx="5173606" cy="5089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31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294" y="193236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последнюю неделю перед светлым праздником Пасхи люди тщательно убирают свои жилища, украшают цветами, красят яйца и начинают готовить пасхальную пищу, куличи,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пасхи.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65" y="968188"/>
            <a:ext cx="5988423" cy="5163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383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75801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4168" y="4610100"/>
            <a:ext cx="340783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-5376333" y="2476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5" name="Picture 4" descr="w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433" y="3573464"/>
            <a:ext cx="282151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390651" y="549275"/>
            <a:ext cx="108013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Arial" charset="0"/>
                <a:ea typeface="Times New Roman" pitchFamily="18" charset="0"/>
                <a:cs typeface="Tahoma" pitchFamily="34" charset="0"/>
              </a:rPr>
              <a:t>На Пасху принято красить яйца разными красками, но среди разноцветных яиц обязательно должны быть ярко красные. Почему? История сохранила нам такое предание. После воскресения Иисуса Христа ученики </a:t>
            </a:r>
            <a:r>
              <a:rPr lang="ru-RU" sz="2400" dirty="0">
                <a:solidFill>
                  <a:srgbClr val="002060"/>
                </a:solidFill>
                <a:latin typeface="Arial" charset="0"/>
                <a:cs typeface="Tahoma" pitchFamily="34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го и последователи разошлись по разным странам, повсюду возвещая радостную весть о том, что больше не надо бояться смерти. Ее победил Христос - Спаситель мира. Он воскрес Сам и воскресит каждого, кто поверит Ему и будет</a:t>
            </a:r>
          </a:p>
          <a:p>
            <a:r>
              <a:rPr 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                          любить людей так же, </a:t>
            </a:r>
            <a:r>
              <a:rPr lang="ru-RU" sz="2400" dirty="0">
                <a:solidFill>
                  <a:srgbClr val="002060"/>
                </a:solidFill>
                <a:latin typeface="Arial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как любит Он. </a:t>
            </a:r>
            <a:endParaRPr lang="ru-RU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47" name="Picture 7" descr="jajtsa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300" y="4365626"/>
            <a:ext cx="3937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8353" y="1180213"/>
            <a:ext cx="6432698" cy="3763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прошествии субботы, ночью, на третий день после Своих страданий и смерти, 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Господь Иисус Христос силою Своего Божества ожил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т. е. 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воскрес из мертвых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Тело Его, человеческое, преобразилось. Он вышел из гроба, не отвалив камня, не нарушив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синедрионовой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печати и невидимый для стражи. С этого момента воины, сами не зная того, охраняли пустой гроб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256713" cy="258444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Светлана\Pictures\vix_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6096" y="1106285"/>
            <a:ext cx="2620323" cy="394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0461" y="1573619"/>
            <a:ext cx="4513541" cy="385961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Вдруг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сделалось великое землетрясение; с небес сошел ангел Господень. Он, приступив, отвалил камень от двери гроба Господня и сел на нем. Вид его был как молния, и одежда его бела, как снег. Воины, стоявшие на страже у гроба, пришли в трепет и стали, как мертвые, а потом, очнувшись от страха, разбежались.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49" y="1754371"/>
            <a:ext cx="3763925" cy="254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75801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4168" y="4610100"/>
            <a:ext cx="340783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75801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19667" y="2200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678518" y="1270001"/>
            <a:ext cx="224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-4643967" y="32448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4" name="Picture 10" descr="http://www.eda-server.ru/trapeza/bukvy/p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-4643967" y="3244850"/>
            <a:ext cx="279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1007534" y="765175"/>
            <a:ext cx="10945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П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асха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- 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мёртвых!</a:t>
            </a:r>
            <a:endParaRPr lang="ru-RU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9226" name="Picture 13" descr="300px-Kurskaya_korenna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2101" y="3429000"/>
            <a:ext cx="518583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75801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4168" y="4610100"/>
            <a:ext cx="340783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34584" y="333375"/>
            <a:ext cx="106574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Христос воскрес из мёртвых! – с такой вестью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вбежала Мария Магдалина к римскому императору Тиберию.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Этого не может быть, - усмехнулся император. Белое яйцо у тебя в руках никогда не станет алым!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    И в тот же миг куриное яйцо  - скромное подношение императору – стало ярко - красным…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В праздник Пасхи мы повторяем это чудо: красим яйца в ярко- жёлтый цвет –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цвет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солнца, зелёный – цвет весны и, конечно, ярко-красный – цвет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                        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крови Бога, пролитой за нас.</a:t>
            </a:r>
          </a:p>
          <a:p>
            <a:endParaRPr lang="ru-RU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1269" name="Picture 5" descr="tsipa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4292601"/>
            <a:ext cx="470535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824" y="76876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Православные христиане называют Пасху «праздником праздников и торжеством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торжеств».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праздник символизирует победу добра над злом, света над тьмой, хранит в себе историческую память об искупительной добровольной жертве во имя человечества Иисуса Христа и Его Воскресении.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24" y="768767"/>
            <a:ext cx="5038164" cy="5345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47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764" y="616945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день накануне Пасхи - Великую субботу - старые и молодые верующие собираются в храмах на молитву. В храм приносят особую пасхальную пищу, чтобы освятить её. В день Воскресения Христова на стол ставят особые блюда, которые готовят только раз в году, - пасхальный кулич, творожную пасху, пасхальные крашеные яйца. Наступает полночь, в церквях начинается крестный ход. Великая суббота сменяется Светлым воскресеньем.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06" y="755774"/>
            <a:ext cx="4981575" cy="4766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86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75801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4168" y="4610100"/>
            <a:ext cx="340783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02784" y="765175"/>
            <a:ext cx="1089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     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5365" name="Picture 6" descr="250px-EasterInLvo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3808" y="2885703"/>
            <a:ext cx="6436426" cy="33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2019" y="793213"/>
            <a:ext cx="71719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Пасху мы радостно говорим: „Христос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Воскресе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!” и обмениваемся красными яичками. Этот обычай очень давний; Христос дал нам жизнь, а яйцо — это знак жизни.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1801" y="287339"/>
            <a:ext cx="114257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Празднование Пасхи продолжается сорок дней — ровно столько, сколько Христос являлся Своим ученикам после Воскресения. На сороковой день Иисус Христос вознесся к Богу Отцу. В течение сорока дней Пасхи, а особенно на первой неделе — самой торжественной — ходят друг к другу в гости, дарят крашеные яйца и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куличи.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9459" name="Picture 3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811" y="2632703"/>
            <a:ext cx="7308849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610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Пасха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User</dc:creator>
  <cp:lastModifiedBy>Светлана</cp:lastModifiedBy>
  <cp:revision>27</cp:revision>
  <dcterms:created xsi:type="dcterms:W3CDTF">2014-03-26T15:39:10Z</dcterms:created>
  <dcterms:modified xsi:type="dcterms:W3CDTF">2015-04-09T20:06:43Z</dcterms:modified>
</cp:coreProperties>
</file>