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sldIdLst>
    <p:sldId id="256" r:id="rId2"/>
    <p:sldId id="268" r:id="rId3"/>
    <p:sldId id="258" r:id="rId4"/>
    <p:sldId id="270" r:id="rId5"/>
    <p:sldId id="269" r:id="rId6"/>
    <p:sldId id="271" r:id="rId7"/>
    <p:sldId id="272" r:id="rId8"/>
    <p:sldId id="273" r:id="rId9"/>
    <p:sldId id="277" r:id="rId10"/>
    <p:sldId id="28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7" d="100"/>
          <a:sy n="47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07800C-3D53-44CE-83CC-26436BA46FE3}" type="doc">
      <dgm:prSet loTypeId="urn:microsoft.com/office/officeart/2005/8/layout/default" loCatId="list" qsTypeId="urn:microsoft.com/office/officeart/2005/8/quickstyle/3d2" qsCatId="3D" csTypeId="urn:microsoft.com/office/officeart/2005/8/colors/accent5_4" csCatId="accent5" phldr="1"/>
      <dgm:spPr/>
      <dgm:t>
        <a:bodyPr/>
        <a:lstStyle/>
        <a:p>
          <a:endParaRPr lang="ru-RU"/>
        </a:p>
      </dgm:t>
    </dgm:pt>
    <dgm:pt modelId="{07753DD3-6037-4C89-ACEA-52FEC916C2B0}">
      <dgm:prSet phldrT="[Текст]"/>
      <dgm:spPr/>
      <dgm:t>
        <a:bodyPr/>
        <a:lstStyle/>
        <a:p>
          <a:r>
            <a:rPr lang="ru-RU" dirty="0" smtClean="0"/>
            <a:t>базовое образование</a:t>
          </a:r>
          <a:endParaRPr lang="ru-RU" dirty="0"/>
        </a:p>
      </dgm:t>
    </dgm:pt>
    <dgm:pt modelId="{674ED821-F0AB-4620-AE9C-EC81B2179273}" type="parTrans" cxnId="{7087BB84-2A9C-4407-B17A-F6B0C5D66588}">
      <dgm:prSet/>
      <dgm:spPr/>
      <dgm:t>
        <a:bodyPr/>
        <a:lstStyle/>
        <a:p>
          <a:endParaRPr lang="ru-RU"/>
        </a:p>
      </dgm:t>
    </dgm:pt>
    <dgm:pt modelId="{27D144ED-867A-4A0A-BBE8-78A4DB6B541D}" type="sibTrans" cxnId="{7087BB84-2A9C-4407-B17A-F6B0C5D66588}">
      <dgm:prSet/>
      <dgm:spPr/>
      <dgm:t>
        <a:bodyPr/>
        <a:lstStyle/>
        <a:p>
          <a:endParaRPr lang="ru-RU"/>
        </a:p>
      </dgm:t>
    </dgm:pt>
    <dgm:pt modelId="{2D9F6B66-F0E3-4281-9980-601725175648}">
      <dgm:prSet phldrT="[Текст]"/>
      <dgm:spPr/>
      <dgm:t>
        <a:bodyPr/>
        <a:lstStyle/>
        <a:p>
          <a:r>
            <a:rPr lang="ru-RU" dirty="0" smtClean="0"/>
            <a:t>первичные знания и умения</a:t>
          </a:r>
          <a:endParaRPr lang="ru-RU" dirty="0"/>
        </a:p>
      </dgm:t>
    </dgm:pt>
    <dgm:pt modelId="{7D4BFCBE-04CB-453A-A119-B5296CCFB2B7}" type="parTrans" cxnId="{83BBFBC1-AE64-48F3-8896-AFAACFB9257F}">
      <dgm:prSet/>
      <dgm:spPr/>
      <dgm:t>
        <a:bodyPr/>
        <a:lstStyle/>
        <a:p>
          <a:endParaRPr lang="ru-RU"/>
        </a:p>
      </dgm:t>
    </dgm:pt>
    <dgm:pt modelId="{26235FEE-DD59-4666-B492-13CEBC323D6D}" type="sibTrans" cxnId="{83BBFBC1-AE64-48F3-8896-AFAACFB9257F}">
      <dgm:prSet/>
      <dgm:spPr/>
      <dgm:t>
        <a:bodyPr/>
        <a:lstStyle/>
        <a:p>
          <a:endParaRPr lang="ru-RU"/>
        </a:p>
      </dgm:t>
    </dgm:pt>
    <dgm:pt modelId="{2B5B1937-4FF9-4F05-92D3-2F8FDF56E4AE}">
      <dgm:prSet phldrT="[Текст]"/>
      <dgm:spPr/>
      <dgm:t>
        <a:bodyPr/>
        <a:lstStyle/>
        <a:p>
          <a:r>
            <a:rPr lang="ru-RU" dirty="0" smtClean="0"/>
            <a:t>воспитание и развитие</a:t>
          </a:r>
          <a:endParaRPr lang="ru-RU" dirty="0"/>
        </a:p>
      </dgm:t>
    </dgm:pt>
    <dgm:pt modelId="{E4D0C93A-680E-4E2D-8FEB-71F5ED8E1807}" type="parTrans" cxnId="{30A96718-7B6D-4609-96C1-6D8521030A57}">
      <dgm:prSet/>
      <dgm:spPr/>
      <dgm:t>
        <a:bodyPr/>
        <a:lstStyle/>
        <a:p>
          <a:endParaRPr lang="ru-RU"/>
        </a:p>
      </dgm:t>
    </dgm:pt>
    <dgm:pt modelId="{EA05E445-38EC-4A88-B8A5-9DA50CA109EC}" type="sibTrans" cxnId="{30A96718-7B6D-4609-96C1-6D8521030A57}">
      <dgm:prSet/>
      <dgm:spPr/>
      <dgm:t>
        <a:bodyPr/>
        <a:lstStyle/>
        <a:p>
          <a:endParaRPr lang="ru-RU"/>
        </a:p>
      </dgm:t>
    </dgm:pt>
    <dgm:pt modelId="{C9747A8C-FEAC-4359-9D28-CCBA8C1BF92B}">
      <dgm:prSet phldrT="[Текст]"/>
      <dgm:spPr/>
      <dgm:t>
        <a:bodyPr/>
        <a:lstStyle/>
        <a:p>
          <a:r>
            <a:rPr lang="ru-RU" dirty="0" smtClean="0"/>
            <a:t>познавательная активность</a:t>
          </a:r>
          <a:endParaRPr lang="ru-RU" dirty="0"/>
        </a:p>
      </dgm:t>
    </dgm:pt>
    <dgm:pt modelId="{51D100AC-DFAA-44D2-BE7A-2CAA1759929F}" type="parTrans" cxnId="{0365D34F-0B2F-45F8-98FA-F7EC36B9340A}">
      <dgm:prSet/>
      <dgm:spPr/>
      <dgm:t>
        <a:bodyPr/>
        <a:lstStyle/>
        <a:p>
          <a:endParaRPr lang="ru-RU"/>
        </a:p>
      </dgm:t>
    </dgm:pt>
    <dgm:pt modelId="{AB71246E-7D97-452E-B162-020F8E2301FA}" type="sibTrans" cxnId="{0365D34F-0B2F-45F8-98FA-F7EC36B9340A}">
      <dgm:prSet/>
      <dgm:spPr/>
      <dgm:t>
        <a:bodyPr/>
        <a:lstStyle/>
        <a:p>
          <a:endParaRPr lang="ru-RU"/>
        </a:p>
      </dgm:t>
    </dgm:pt>
    <dgm:pt modelId="{B44C89B2-8A99-4B58-898E-4708055D8B31}">
      <dgm:prSet phldrT="[Текст]"/>
      <dgm:spPr/>
      <dgm:t>
        <a:bodyPr/>
        <a:lstStyle/>
        <a:p>
          <a:r>
            <a:rPr lang="ru-RU" dirty="0" smtClean="0"/>
            <a:t>логическое, научное мышление</a:t>
          </a:r>
          <a:endParaRPr lang="ru-RU" dirty="0"/>
        </a:p>
      </dgm:t>
    </dgm:pt>
    <dgm:pt modelId="{87222515-95D4-474B-B491-D78ABBC66D15}" type="parTrans" cxnId="{4B184772-5ED5-4155-8206-F334FB771457}">
      <dgm:prSet/>
      <dgm:spPr/>
      <dgm:t>
        <a:bodyPr/>
        <a:lstStyle/>
        <a:p>
          <a:endParaRPr lang="ru-RU"/>
        </a:p>
      </dgm:t>
    </dgm:pt>
    <dgm:pt modelId="{11C20FE7-CE7A-4A47-8742-389AD67D17FA}" type="sibTrans" cxnId="{4B184772-5ED5-4155-8206-F334FB771457}">
      <dgm:prSet/>
      <dgm:spPr/>
      <dgm:t>
        <a:bodyPr/>
        <a:lstStyle/>
        <a:p>
          <a:endParaRPr lang="ru-RU"/>
        </a:p>
      </dgm:t>
    </dgm:pt>
    <dgm:pt modelId="{C8BC9F7E-849D-48C5-A9A7-2B9FE0863F06}" type="pres">
      <dgm:prSet presAssocID="{4C07800C-3D53-44CE-83CC-26436BA46FE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BD31B5-A617-4F5A-838B-40584F8203AB}" type="pres">
      <dgm:prSet presAssocID="{07753DD3-6037-4C89-ACEA-52FEC916C2B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ADAC71-7A07-4E2F-9598-57A9BB006D93}" type="pres">
      <dgm:prSet presAssocID="{27D144ED-867A-4A0A-BBE8-78A4DB6B541D}" presName="sibTrans" presStyleCnt="0"/>
      <dgm:spPr/>
      <dgm:t>
        <a:bodyPr/>
        <a:lstStyle/>
        <a:p>
          <a:endParaRPr lang="ru-RU"/>
        </a:p>
      </dgm:t>
    </dgm:pt>
    <dgm:pt modelId="{0D894BBF-76D2-43A2-B865-41F6322480DB}" type="pres">
      <dgm:prSet presAssocID="{2D9F6B66-F0E3-4281-9980-60172517564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8F8872-B3A8-4D73-B67F-CA43F195C2A8}" type="pres">
      <dgm:prSet presAssocID="{26235FEE-DD59-4666-B492-13CEBC323D6D}" presName="sibTrans" presStyleCnt="0"/>
      <dgm:spPr/>
      <dgm:t>
        <a:bodyPr/>
        <a:lstStyle/>
        <a:p>
          <a:endParaRPr lang="ru-RU"/>
        </a:p>
      </dgm:t>
    </dgm:pt>
    <dgm:pt modelId="{3BBAF0A2-8274-4F26-8795-23D0ECB287E4}" type="pres">
      <dgm:prSet presAssocID="{2B5B1937-4FF9-4F05-92D3-2F8FDF56E4A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27802F-68EB-44EF-8EA2-4CC3EA3B3025}" type="pres">
      <dgm:prSet presAssocID="{EA05E445-38EC-4A88-B8A5-9DA50CA109EC}" presName="sibTrans" presStyleCnt="0"/>
      <dgm:spPr/>
      <dgm:t>
        <a:bodyPr/>
        <a:lstStyle/>
        <a:p>
          <a:endParaRPr lang="ru-RU"/>
        </a:p>
      </dgm:t>
    </dgm:pt>
    <dgm:pt modelId="{DBDA3FEC-A756-4267-B61D-20D1CB352BF4}" type="pres">
      <dgm:prSet presAssocID="{C9747A8C-FEAC-4359-9D28-CCBA8C1BF92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D9B649-A24B-429F-8960-BD33E5060323}" type="pres">
      <dgm:prSet presAssocID="{AB71246E-7D97-452E-B162-020F8E2301FA}" presName="sibTrans" presStyleCnt="0"/>
      <dgm:spPr/>
      <dgm:t>
        <a:bodyPr/>
        <a:lstStyle/>
        <a:p>
          <a:endParaRPr lang="ru-RU"/>
        </a:p>
      </dgm:t>
    </dgm:pt>
    <dgm:pt modelId="{F592319A-34F1-4477-A6BB-C9F8C95C374D}" type="pres">
      <dgm:prSet presAssocID="{B44C89B2-8A99-4B58-898E-4708055D8B3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65D34F-0B2F-45F8-98FA-F7EC36B9340A}" srcId="{4C07800C-3D53-44CE-83CC-26436BA46FE3}" destId="{C9747A8C-FEAC-4359-9D28-CCBA8C1BF92B}" srcOrd="3" destOrd="0" parTransId="{51D100AC-DFAA-44D2-BE7A-2CAA1759929F}" sibTransId="{AB71246E-7D97-452E-B162-020F8E2301FA}"/>
    <dgm:cxn modelId="{83BBFBC1-AE64-48F3-8896-AFAACFB9257F}" srcId="{4C07800C-3D53-44CE-83CC-26436BA46FE3}" destId="{2D9F6B66-F0E3-4281-9980-601725175648}" srcOrd="1" destOrd="0" parTransId="{7D4BFCBE-04CB-453A-A119-B5296CCFB2B7}" sibTransId="{26235FEE-DD59-4666-B492-13CEBC323D6D}"/>
    <dgm:cxn modelId="{2D85FEE8-4183-4AC4-8BF2-416D60151B2A}" type="presOf" srcId="{B44C89B2-8A99-4B58-898E-4708055D8B31}" destId="{F592319A-34F1-4477-A6BB-C9F8C95C374D}" srcOrd="0" destOrd="0" presId="urn:microsoft.com/office/officeart/2005/8/layout/default"/>
    <dgm:cxn modelId="{7087BB84-2A9C-4407-B17A-F6B0C5D66588}" srcId="{4C07800C-3D53-44CE-83CC-26436BA46FE3}" destId="{07753DD3-6037-4C89-ACEA-52FEC916C2B0}" srcOrd="0" destOrd="0" parTransId="{674ED821-F0AB-4620-AE9C-EC81B2179273}" sibTransId="{27D144ED-867A-4A0A-BBE8-78A4DB6B541D}"/>
    <dgm:cxn modelId="{C24D014F-AAD3-49A8-BCD4-41E48FED4F25}" type="presOf" srcId="{2B5B1937-4FF9-4F05-92D3-2F8FDF56E4AE}" destId="{3BBAF0A2-8274-4F26-8795-23D0ECB287E4}" srcOrd="0" destOrd="0" presId="urn:microsoft.com/office/officeart/2005/8/layout/default"/>
    <dgm:cxn modelId="{B06C9B0A-1169-4B98-9092-21942953FEBF}" type="presOf" srcId="{07753DD3-6037-4C89-ACEA-52FEC916C2B0}" destId="{23BD31B5-A617-4F5A-838B-40584F8203AB}" srcOrd="0" destOrd="0" presId="urn:microsoft.com/office/officeart/2005/8/layout/default"/>
    <dgm:cxn modelId="{47E173A5-D8DB-442E-944B-3AE91FB65BF9}" type="presOf" srcId="{4C07800C-3D53-44CE-83CC-26436BA46FE3}" destId="{C8BC9F7E-849D-48C5-A9A7-2B9FE0863F06}" srcOrd="0" destOrd="0" presId="urn:microsoft.com/office/officeart/2005/8/layout/default"/>
    <dgm:cxn modelId="{C3CFE17C-2E31-40BD-A68A-0C9EFC51678D}" type="presOf" srcId="{2D9F6B66-F0E3-4281-9980-601725175648}" destId="{0D894BBF-76D2-43A2-B865-41F6322480DB}" srcOrd="0" destOrd="0" presId="urn:microsoft.com/office/officeart/2005/8/layout/default"/>
    <dgm:cxn modelId="{4B184772-5ED5-4155-8206-F334FB771457}" srcId="{4C07800C-3D53-44CE-83CC-26436BA46FE3}" destId="{B44C89B2-8A99-4B58-898E-4708055D8B31}" srcOrd="4" destOrd="0" parTransId="{87222515-95D4-474B-B491-D78ABBC66D15}" sibTransId="{11C20FE7-CE7A-4A47-8742-389AD67D17FA}"/>
    <dgm:cxn modelId="{02DB0926-F20F-4EC9-9926-CCCE2A661922}" type="presOf" srcId="{C9747A8C-FEAC-4359-9D28-CCBA8C1BF92B}" destId="{DBDA3FEC-A756-4267-B61D-20D1CB352BF4}" srcOrd="0" destOrd="0" presId="urn:microsoft.com/office/officeart/2005/8/layout/default"/>
    <dgm:cxn modelId="{30A96718-7B6D-4609-96C1-6D8521030A57}" srcId="{4C07800C-3D53-44CE-83CC-26436BA46FE3}" destId="{2B5B1937-4FF9-4F05-92D3-2F8FDF56E4AE}" srcOrd="2" destOrd="0" parTransId="{E4D0C93A-680E-4E2D-8FEB-71F5ED8E1807}" sibTransId="{EA05E445-38EC-4A88-B8A5-9DA50CA109EC}"/>
    <dgm:cxn modelId="{336B20B8-2712-4DF8-B04D-2D1317519846}" type="presParOf" srcId="{C8BC9F7E-849D-48C5-A9A7-2B9FE0863F06}" destId="{23BD31B5-A617-4F5A-838B-40584F8203AB}" srcOrd="0" destOrd="0" presId="urn:microsoft.com/office/officeart/2005/8/layout/default"/>
    <dgm:cxn modelId="{D5CAA70D-72DF-4508-A33A-9187CB2FFFD5}" type="presParOf" srcId="{C8BC9F7E-849D-48C5-A9A7-2B9FE0863F06}" destId="{20ADAC71-7A07-4E2F-9598-57A9BB006D93}" srcOrd="1" destOrd="0" presId="urn:microsoft.com/office/officeart/2005/8/layout/default"/>
    <dgm:cxn modelId="{27260C63-D4BC-43CA-B3C2-99C2B44FEC75}" type="presParOf" srcId="{C8BC9F7E-849D-48C5-A9A7-2B9FE0863F06}" destId="{0D894BBF-76D2-43A2-B865-41F6322480DB}" srcOrd="2" destOrd="0" presId="urn:microsoft.com/office/officeart/2005/8/layout/default"/>
    <dgm:cxn modelId="{41B0B8C4-BDED-4F92-831B-D3AAEF99950F}" type="presParOf" srcId="{C8BC9F7E-849D-48C5-A9A7-2B9FE0863F06}" destId="{B08F8872-B3A8-4D73-B67F-CA43F195C2A8}" srcOrd="3" destOrd="0" presId="urn:microsoft.com/office/officeart/2005/8/layout/default"/>
    <dgm:cxn modelId="{FAE14F3C-06AF-4DA5-8072-260AF4C1F9C5}" type="presParOf" srcId="{C8BC9F7E-849D-48C5-A9A7-2B9FE0863F06}" destId="{3BBAF0A2-8274-4F26-8795-23D0ECB287E4}" srcOrd="4" destOrd="0" presId="urn:microsoft.com/office/officeart/2005/8/layout/default"/>
    <dgm:cxn modelId="{105A8016-5A0E-4A6C-B46C-9B4F1AC40B6C}" type="presParOf" srcId="{C8BC9F7E-849D-48C5-A9A7-2B9FE0863F06}" destId="{F027802F-68EB-44EF-8EA2-4CC3EA3B3025}" srcOrd="5" destOrd="0" presId="urn:microsoft.com/office/officeart/2005/8/layout/default"/>
    <dgm:cxn modelId="{B17C0CFF-E93D-47D1-B4CE-7E47CAC4FBCD}" type="presParOf" srcId="{C8BC9F7E-849D-48C5-A9A7-2B9FE0863F06}" destId="{DBDA3FEC-A756-4267-B61D-20D1CB352BF4}" srcOrd="6" destOrd="0" presId="urn:microsoft.com/office/officeart/2005/8/layout/default"/>
    <dgm:cxn modelId="{258A2136-6A60-4EDD-BCB5-0404B76A717E}" type="presParOf" srcId="{C8BC9F7E-849D-48C5-A9A7-2B9FE0863F06}" destId="{36D9B649-A24B-429F-8960-BD33E5060323}" srcOrd="7" destOrd="0" presId="urn:microsoft.com/office/officeart/2005/8/layout/default"/>
    <dgm:cxn modelId="{D4697FC2-56A3-4BCD-96FB-6C81695F977B}" type="presParOf" srcId="{C8BC9F7E-849D-48C5-A9A7-2B9FE0863F06}" destId="{F592319A-34F1-4477-A6BB-C9F8C95C374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8A7DC5-E306-4582-9085-9C61AE97633B}" type="doc">
      <dgm:prSet loTypeId="urn:microsoft.com/office/officeart/2005/8/layout/arrow2" loCatId="process" qsTypeId="urn:microsoft.com/office/officeart/2005/8/quickstyle/3d1" qsCatId="3D" csTypeId="urn:microsoft.com/office/officeart/2005/8/colors/accent1_2" csCatId="accent1" phldr="1"/>
      <dgm:spPr/>
    </dgm:pt>
    <dgm:pt modelId="{0F998F2E-A042-4C16-8FED-207D0E2ACC30}">
      <dgm:prSet phldrT="[Текст]" custT="1"/>
      <dgm:spPr/>
      <dgm:t>
        <a:bodyPr/>
        <a:lstStyle/>
        <a:p>
          <a:r>
            <a:rPr lang="ru-RU" sz="2400" dirty="0" smtClean="0"/>
            <a:t>готовые знания</a:t>
          </a:r>
          <a:endParaRPr lang="ru-RU" sz="2400" dirty="0"/>
        </a:p>
      </dgm:t>
    </dgm:pt>
    <dgm:pt modelId="{EAB31FC7-DCEC-425C-921C-2C141EF7BE9B}" type="parTrans" cxnId="{58713B04-FD54-447A-B382-190946259668}">
      <dgm:prSet/>
      <dgm:spPr/>
      <dgm:t>
        <a:bodyPr/>
        <a:lstStyle/>
        <a:p>
          <a:endParaRPr lang="ru-RU"/>
        </a:p>
      </dgm:t>
    </dgm:pt>
    <dgm:pt modelId="{28DF4E2C-9BBC-4069-AA53-07367172C826}" type="sibTrans" cxnId="{58713B04-FD54-447A-B382-190946259668}">
      <dgm:prSet/>
      <dgm:spPr/>
      <dgm:t>
        <a:bodyPr/>
        <a:lstStyle/>
        <a:p>
          <a:endParaRPr lang="ru-RU"/>
        </a:p>
      </dgm:t>
    </dgm:pt>
    <dgm:pt modelId="{0261561A-CC3A-4B73-B24A-11F22A2126D4}">
      <dgm:prSet phldrT="[Текст]" custT="1"/>
      <dgm:spPr/>
      <dgm:t>
        <a:bodyPr/>
        <a:lstStyle/>
        <a:p>
          <a:r>
            <a:rPr lang="ru-RU" sz="2400" dirty="0" smtClean="0"/>
            <a:t>самостоятельная творческая деятельность</a:t>
          </a:r>
          <a:endParaRPr lang="ru-RU" sz="2400" dirty="0"/>
        </a:p>
      </dgm:t>
    </dgm:pt>
    <dgm:pt modelId="{3E0D6D22-A92F-446B-B6E0-E81F2DA9C872}" type="parTrans" cxnId="{1A70C143-60AF-4B97-8569-16A835A2A443}">
      <dgm:prSet/>
      <dgm:spPr/>
      <dgm:t>
        <a:bodyPr/>
        <a:lstStyle/>
        <a:p>
          <a:endParaRPr lang="ru-RU"/>
        </a:p>
      </dgm:t>
    </dgm:pt>
    <dgm:pt modelId="{BFF2A2D4-F7D8-4F4A-9F43-0FB0DEEDBA6C}" type="sibTrans" cxnId="{1A70C143-60AF-4B97-8569-16A835A2A443}">
      <dgm:prSet/>
      <dgm:spPr/>
      <dgm:t>
        <a:bodyPr/>
        <a:lstStyle/>
        <a:p>
          <a:endParaRPr lang="ru-RU"/>
        </a:p>
      </dgm:t>
    </dgm:pt>
    <dgm:pt modelId="{665C9B46-789C-4BE0-9D22-469B34D7F67E}">
      <dgm:prSet phldrT="[Текст]" custT="1"/>
      <dgm:spPr/>
      <dgm:t>
        <a:bodyPr/>
        <a:lstStyle/>
        <a:p>
          <a:pPr algn="ctr"/>
          <a:r>
            <a:rPr lang="ru-RU" sz="2400" dirty="0" smtClean="0"/>
            <a:t>интеллектуальный продукт</a:t>
          </a:r>
          <a:endParaRPr lang="ru-RU" sz="2400" dirty="0"/>
        </a:p>
      </dgm:t>
    </dgm:pt>
    <dgm:pt modelId="{9E72F0C8-73C1-489C-8CD2-15AE620E9C93}" type="parTrans" cxnId="{D691EFC2-23E1-4A3A-8D1D-8B340F7A96FA}">
      <dgm:prSet/>
      <dgm:spPr/>
      <dgm:t>
        <a:bodyPr/>
        <a:lstStyle/>
        <a:p>
          <a:endParaRPr lang="ru-RU"/>
        </a:p>
      </dgm:t>
    </dgm:pt>
    <dgm:pt modelId="{045017E3-4AC8-4858-99CA-F5C6747F4DF1}" type="sibTrans" cxnId="{D691EFC2-23E1-4A3A-8D1D-8B340F7A96FA}">
      <dgm:prSet/>
      <dgm:spPr/>
      <dgm:t>
        <a:bodyPr/>
        <a:lstStyle/>
        <a:p>
          <a:endParaRPr lang="ru-RU"/>
        </a:p>
      </dgm:t>
    </dgm:pt>
    <dgm:pt modelId="{7F4A3F66-BAD2-4BA1-81F7-DEBAEC94E22E}" type="pres">
      <dgm:prSet presAssocID="{1C8A7DC5-E306-4582-9085-9C61AE97633B}" presName="arrowDiagram" presStyleCnt="0">
        <dgm:presLayoutVars>
          <dgm:chMax val="5"/>
          <dgm:dir/>
          <dgm:resizeHandles val="exact"/>
        </dgm:presLayoutVars>
      </dgm:prSet>
      <dgm:spPr/>
    </dgm:pt>
    <dgm:pt modelId="{ABCFD622-D7B6-486C-8A5C-B604CB9C8C1A}" type="pres">
      <dgm:prSet presAssocID="{1C8A7DC5-E306-4582-9085-9C61AE97633B}" presName="arrow" presStyleLbl="bgShp" presStyleIdx="0" presStyleCnt="1"/>
      <dgm:spPr/>
    </dgm:pt>
    <dgm:pt modelId="{D2895681-A454-4D91-91C7-1B7175044DFF}" type="pres">
      <dgm:prSet presAssocID="{1C8A7DC5-E306-4582-9085-9C61AE97633B}" presName="arrowDiagram3" presStyleCnt="0"/>
      <dgm:spPr/>
    </dgm:pt>
    <dgm:pt modelId="{EB189BA9-634A-4938-9E20-471B1D440CEA}" type="pres">
      <dgm:prSet presAssocID="{0F998F2E-A042-4C16-8FED-207D0E2ACC30}" presName="bullet3a" presStyleLbl="node1" presStyleIdx="0" presStyleCnt="3"/>
      <dgm:spPr/>
    </dgm:pt>
    <dgm:pt modelId="{6764C9DD-C419-46CF-9523-1982C3319DDC}" type="pres">
      <dgm:prSet presAssocID="{0F998F2E-A042-4C16-8FED-207D0E2ACC30}" presName="textBox3a" presStyleLbl="revTx" presStyleIdx="0" presStyleCnt="3" custScaleX="99160" custScaleY="764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F368FB-3348-416D-A7F8-988AE625C06A}" type="pres">
      <dgm:prSet presAssocID="{0261561A-CC3A-4B73-B24A-11F22A2126D4}" presName="bullet3b" presStyleLbl="node1" presStyleIdx="1" presStyleCnt="3"/>
      <dgm:spPr/>
    </dgm:pt>
    <dgm:pt modelId="{0FFEA9E8-7D2B-433D-9C75-8787AD882684}" type="pres">
      <dgm:prSet presAssocID="{0261561A-CC3A-4B73-B24A-11F22A2126D4}" presName="textBox3b" presStyleLbl="revTx" presStyleIdx="1" presStyleCnt="3" custScaleX="126686" custScaleY="714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586453-2575-4EFE-BBAE-91CBC3C887E1}" type="pres">
      <dgm:prSet presAssocID="{665C9B46-789C-4BE0-9D22-469B34D7F67E}" presName="bullet3c" presStyleLbl="node1" presStyleIdx="2" presStyleCnt="3"/>
      <dgm:spPr/>
    </dgm:pt>
    <dgm:pt modelId="{7D6C280E-345A-4126-98F9-092F962412CB}" type="pres">
      <dgm:prSet presAssocID="{665C9B46-789C-4BE0-9D22-469B34D7F67E}" presName="textBox3c" presStyleLbl="revTx" presStyleIdx="2" presStyleCnt="3" custScaleX="175445" custScaleY="74797" custLinFactNeighborX="18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D73D017-7968-4A2C-B5C1-7030651527B7}" type="presOf" srcId="{0261561A-CC3A-4B73-B24A-11F22A2126D4}" destId="{0FFEA9E8-7D2B-433D-9C75-8787AD882684}" srcOrd="0" destOrd="0" presId="urn:microsoft.com/office/officeart/2005/8/layout/arrow2"/>
    <dgm:cxn modelId="{58713B04-FD54-447A-B382-190946259668}" srcId="{1C8A7DC5-E306-4582-9085-9C61AE97633B}" destId="{0F998F2E-A042-4C16-8FED-207D0E2ACC30}" srcOrd="0" destOrd="0" parTransId="{EAB31FC7-DCEC-425C-921C-2C141EF7BE9B}" sibTransId="{28DF4E2C-9BBC-4069-AA53-07367172C826}"/>
    <dgm:cxn modelId="{1A70C143-60AF-4B97-8569-16A835A2A443}" srcId="{1C8A7DC5-E306-4582-9085-9C61AE97633B}" destId="{0261561A-CC3A-4B73-B24A-11F22A2126D4}" srcOrd="1" destOrd="0" parTransId="{3E0D6D22-A92F-446B-B6E0-E81F2DA9C872}" sibTransId="{BFF2A2D4-F7D8-4F4A-9F43-0FB0DEEDBA6C}"/>
    <dgm:cxn modelId="{D691EFC2-23E1-4A3A-8D1D-8B340F7A96FA}" srcId="{1C8A7DC5-E306-4582-9085-9C61AE97633B}" destId="{665C9B46-789C-4BE0-9D22-469B34D7F67E}" srcOrd="2" destOrd="0" parTransId="{9E72F0C8-73C1-489C-8CD2-15AE620E9C93}" sibTransId="{045017E3-4AC8-4858-99CA-F5C6747F4DF1}"/>
    <dgm:cxn modelId="{15FE3AB7-0E32-4D96-8169-CB47970BC52C}" type="presOf" srcId="{1C8A7DC5-E306-4582-9085-9C61AE97633B}" destId="{7F4A3F66-BAD2-4BA1-81F7-DEBAEC94E22E}" srcOrd="0" destOrd="0" presId="urn:microsoft.com/office/officeart/2005/8/layout/arrow2"/>
    <dgm:cxn modelId="{F69CD855-2484-4861-BC48-F93D1D929819}" type="presOf" srcId="{0F998F2E-A042-4C16-8FED-207D0E2ACC30}" destId="{6764C9DD-C419-46CF-9523-1982C3319DDC}" srcOrd="0" destOrd="0" presId="urn:microsoft.com/office/officeart/2005/8/layout/arrow2"/>
    <dgm:cxn modelId="{63962646-9239-4C62-8B4E-BC9F90B0D41D}" type="presOf" srcId="{665C9B46-789C-4BE0-9D22-469B34D7F67E}" destId="{7D6C280E-345A-4126-98F9-092F962412CB}" srcOrd="0" destOrd="0" presId="urn:microsoft.com/office/officeart/2005/8/layout/arrow2"/>
    <dgm:cxn modelId="{5D388DF1-AD4B-49FB-A27A-D87DDB09B14F}" type="presParOf" srcId="{7F4A3F66-BAD2-4BA1-81F7-DEBAEC94E22E}" destId="{ABCFD622-D7B6-486C-8A5C-B604CB9C8C1A}" srcOrd="0" destOrd="0" presId="urn:microsoft.com/office/officeart/2005/8/layout/arrow2"/>
    <dgm:cxn modelId="{EB07B41B-8407-47B0-98DB-76B5987949DF}" type="presParOf" srcId="{7F4A3F66-BAD2-4BA1-81F7-DEBAEC94E22E}" destId="{D2895681-A454-4D91-91C7-1B7175044DFF}" srcOrd="1" destOrd="0" presId="urn:microsoft.com/office/officeart/2005/8/layout/arrow2"/>
    <dgm:cxn modelId="{F69F32B4-27CB-4109-8A72-2FAC796BDEB5}" type="presParOf" srcId="{D2895681-A454-4D91-91C7-1B7175044DFF}" destId="{EB189BA9-634A-4938-9E20-471B1D440CEA}" srcOrd="0" destOrd="0" presId="urn:microsoft.com/office/officeart/2005/8/layout/arrow2"/>
    <dgm:cxn modelId="{F0650563-0766-43ED-95DE-BB1304C23937}" type="presParOf" srcId="{D2895681-A454-4D91-91C7-1B7175044DFF}" destId="{6764C9DD-C419-46CF-9523-1982C3319DDC}" srcOrd="1" destOrd="0" presId="urn:microsoft.com/office/officeart/2005/8/layout/arrow2"/>
    <dgm:cxn modelId="{E7B085D8-4459-4464-B6FF-1F26C5913C80}" type="presParOf" srcId="{D2895681-A454-4D91-91C7-1B7175044DFF}" destId="{CFF368FB-3348-416D-A7F8-988AE625C06A}" srcOrd="2" destOrd="0" presId="urn:microsoft.com/office/officeart/2005/8/layout/arrow2"/>
    <dgm:cxn modelId="{0E1F829A-FC25-4C38-8F9C-92120ED66497}" type="presParOf" srcId="{D2895681-A454-4D91-91C7-1B7175044DFF}" destId="{0FFEA9E8-7D2B-433D-9C75-8787AD882684}" srcOrd="3" destOrd="0" presId="urn:microsoft.com/office/officeart/2005/8/layout/arrow2"/>
    <dgm:cxn modelId="{44810910-B520-4228-8850-36B085BA6E02}" type="presParOf" srcId="{D2895681-A454-4D91-91C7-1B7175044DFF}" destId="{53586453-2575-4EFE-BBAE-91CBC3C887E1}" srcOrd="4" destOrd="0" presId="urn:microsoft.com/office/officeart/2005/8/layout/arrow2"/>
    <dgm:cxn modelId="{6AC7F04A-DBBA-4D09-999B-FD0F175ECE0C}" type="presParOf" srcId="{D2895681-A454-4D91-91C7-1B7175044DFF}" destId="{7D6C280E-345A-4126-98F9-092F962412CB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5C2275-2C0A-4A7B-BB51-9D9D9640FE7C}" type="doc">
      <dgm:prSet loTypeId="urn:microsoft.com/office/officeart/2005/8/layout/bProcess2" loCatId="process" qsTypeId="urn:microsoft.com/office/officeart/2005/8/quickstyle/3d2" qsCatId="3D" csTypeId="urn:microsoft.com/office/officeart/2005/8/colors/accent5_4" csCatId="accent5" phldr="1"/>
      <dgm:spPr/>
      <dgm:t>
        <a:bodyPr/>
        <a:lstStyle/>
        <a:p>
          <a:endParaRPr lang="ru-RU"/>
        </a:p>
      </dgm:t>
    </dgm:pt>
    <dgm:pt modelId="{D08A1342-4D48-4F28-8977-3C9E294CEAB8}">
      <dgm:prSet phldrT="[Текст]" custT="1"/>
      <dgm:spPr/>
      <dgm:t>
        <a:bodyPr/>
        <a:lstStyle/>
        <a:p>
          <a:r>
            <a:rPr lang="ru-RU" sz="1800" dirty="0" smtClean="0"/>
            <a:t>изучение теоретического материала</a:t>
          </a:r>
          <a:endParaRPr lang="ru-RU" sz="1800" dirty="0"/>
        </a:p>
      </dgm:t>
    </dgm:pt>
    <dgm:pt modelId="{77D8C9D4-1C18-44CB-AA97-AE1F1C6DB524}" type="parTrans" cxnId="{6B224AFF-1CCE-409A-9253-05C82F21B32B}">
      <dgm:prSet/>
      <dgm:spPr/>
      <dgm:t>
        <a:bodyPr/>
        <a:lstStyle/>
        <a:p>
          <a:endParaRPr lang="ru-RU"/>
        </a:p>
      </dgm:t>
    </dgm:pt>
    <dgm:pt modelId="{105F787E-CCCB-46D9-A97D-37E890C1F314}" type="sibTrans" cxnId="{6B224AFF-1CCE-409A-9253-05C82F21B32B}">
      <dgm:prSet/>
      <dgm:spPr/>
      <dgm:t>
        <a:bodyPr/>
        <a:lstStyle/>
        <a:p>
          <a:endParaRPr lang="ru-RU" dirty="0"/>
        </a:p>
      </dgm:t>
    </dgm:pt>
    <dgm:pt modelId="{8344291B-E33D-4FAB-B932-3042085A90EF}">
      <dgm:prSet phldrT="[Текст]" custT="1"/>
      <dgm:spPr/>
      <dgm:t>
        <a:bodyPr/>
        <a:lstStyle/>
        <a:p>
          <a:r>
            <a:rPr lang="ru-RU" sz="1800" dirty="0" smtClean="0"/>
            <a:t>выделение проблемы</a:t>
          </a:r>
          <a:endParaRPr lang="ru-RU" sz="1800" dirty="0"/>
        </a:p>
      </dgm:t>
    </dgm:pt>
    <dgm:pt modelId="{BA1AE040-5869-48DB-9142-001CB1E6D3E5}" type="parTrans" cxnId="{F5DA8D01-659C-476B-A3A5-D1526F63A4C4}">
      <dgm:prSet/>
      <dgm:spPr/>
      <dgm:t>
        <a:bodyPr/>
        <a:lstStyle/>
        <a:p>
          <a:endParaRPr lang="ru-RU"/>
        </a:p>
      </dgm:t>
    </dgm:pt>
    <dgm:pt modelId="{0B8333D2-01BF-4B91-A5ED-41F2F994C60A}" type="sibTrans" cxnId="{F5DA8D01-659C-476B-A3A5-D1526F63A4C4}">
      <dgm:prSet/>
      <dgm:spPr/>
      <dgm:t>
        <a:bodyPr/>
        <a:lstStyle/>
        <a:p>
          <a:endParaRPr lang="ru-RU" dirty="0"/>
        </a:p>
      </dgm:t>
    </dgm:pt>
    <dgm:pt modelId="{2A8FBCFB-8C90-4678-A658-756E00515DA9}">
      <dgm:prSet phldrT="[Текст]" custT="1"/>
      <dgm:spPr/>
      <dgm:t>
        <a:bodyPr/>
        <a:lstStyle/>
        <a:p>
          <a:pPr algn="ctr"/>
          <a:r>
            <a:rPr lang="ru-RU" sz="1600" dirty="0" smtClean="0">
              <a:solidFill>
                <a:schemeClr val="tx1"/>
              </a:solidFill>
            </a:rPr>
            <a:t>постановка целей и задач исследования</a:t>
          </a:r>
          <a:endParaRPr lang="ru-RU" sz="1600" dirty="0">
            <a:solidFill>
              <a:schemeClr val="tx1"/>
            </a:solidFill>
          </a:endParaRPr>
        </a:p>
      </dgm:t>
    </dgm:pt>
    <dgm:pt modelId="{CADE1DC9-9670-4426-B739-250CE1671FFC}" type="parTrans" cxnId="{32400D58-A964-4DAD-967D-C1261E648EF1}">
      <dgm:prSet/>
      <dgm:spPr/>
      <dgm:t>
        <a:bodyPr/>
        <a:lstStyle/>
        <a:p>
          <a:endParaRPr lang="ru-RU"/>
        </a:p>
      </dgm:t>
    </dgm:pt>
    <dgm:pt modelId="{53A7DE60-73CE-4842-902E-DDEBF3F200F9}" type="sibTrans" cxnId="{32400D58-A964-4DAD-967D-C1261E648EF1}">
      <dgm:prSet/>
      <dgm:spPr/>
      <dgm:t>
        <a:bodyPr/>
        <a:lstStyle/>
        <a:p>
          <a:endParaRPr lang="ru-RU" dirty="0"/>
        </a:p>
      </dgm:t>
    </dgm:pt>
    <dgm:pt modelId="{93603351-4CBE-464E-8DCA-F7E7DCFD62DC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формулировка рабочей гипотезы </a:t>
          </a:r>
          <a:endParaRPr lang="ru-RU" sz="1600" dirty="0">
            <a:solidFill>
              <a:schemeClr val="tx1"/>
            </a:solidFill>
          </a:endParaRPr>
        </a:p>
      </dgm:t>
    </dgm:pt>
    <dgm:pt modelId="{3779B862-63AB-409F-8BE1-B961A2000F58}" type="parTrans" cxnId="{AF2F5137-813C-476C-9822-2ABE2F7AF25F}">
      <dgm:prSet/>
      <dgm:spPr/>
      <dgm:t>
        <a:bodyPr/>
        <a:lstStyle/>
        <a:p>
          <a:endParaRPr lang="ru-RU"/>
        </a:p>
      </dgm:t>
    </dgm:pt>
    <dgm:pt modelId="{696F4F6B-B6CD-4FE4-A137-0C9CFA333860}" type="sibTrans" cxnId="{AF2F5137-813C-476C-9822-2ABE2F7AF25F}">
      <dgm:prSet/>
      <dgm:spPr/>
      <dgm:t>
        <a:bodyPr/>
        <a:lstStyle/>
        <a:p>
          <a:endParaRPr lang="ru-RU" dirty="0"/>
        </a:p>
      </dgm:t>
    </dgm:pt>
    <dgm:pt modelId="{11C5D416-01AD-44D4-A92A-D6557C463C75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освоение методики исследования</a:t>
          </a:r>
          <a:endParaRPr lang="ru-RU" sz="1600" dirty="0">
            <a:solidFill>
              <a:schemeClr val="tx1"/>
            </a:solidFill>
          </a:endParaRPr>
        </a:p>
      </dgm:t>
    </dgm:pt>
    <dgm:pt modelId="{4E678921-98B6-49A9-A0B3-CEC167D7F3FC}" type="parTrans" cxnId="{BB7AC341-7EBB-42D5-A83C-F7E8C466F733}">
      <dgm:prSet/>
      <dgm:spPr/>
      <dgm:t>
        <a:bodyPr/>
        <a:lstStyle/>
        <a:p>
          <a:endParaRPr lang="ru-RU"/>
        </a:p>
      </dgm:t>
    </dgm:pt>
    <dgm:pt modelId="{683D32DE-008E-4BD3-9A4F-8E16ED622624}" type="sibTrans" cxnId="{BB7AC341-7EBB-42D5-A83C-F7E8C466F733}">
      <dgm:prSet/>
      <dgm:spPr/>
      <dgm:t>
        <a:bodyPr/>
        <a:lstStyle/>
        <a:p>
          <a:endParaRPr lang="ru-RU" dirty="0"/>
        </a:p>
      </dgm:t>
    </dgm:pt>
    <dgm:pt modelId="{7F3E3761-C59B-49EB-B1FD-1DA281A5A1A4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сбор собственного экспериментального        материала</a:t>
          </a:r>
          <a:endParaRPr lang="ru-RU" sz="1600" dirty="0">
            <a:solidFill>
              <a:schemeClr val="tx1"/>
            </a:solidFill>
          </a:endParaRPr>
        </a:p>
      </dgm:t>
    </dgm:pt>
    <dgm:pt modelId="{78CFDD7A-36F7-4787-8B2B-749E7FE0CA8B}" type="parTrans" cxnId="{424CD6F7-68B4-47A9-9805-91FC3B9D9366}">
      <dgm:prSet/>
      <dgm:spPr/>
      <dgm:t>
        <a:bodyPr/>
        <a:lstStyle/>
        <a:p>
          <a:endParaRPr lang="ru-RU"/>
        </a:p>
      </dgm:t>
    </dgm:pt>
    <dgm:pt modelId="{E941F9C4-9739-4049-ABF7-63B9510606B7}" type="sibTrans" cxnId="{424CD6F7-68B4-47A9-9805-91FC3B9D9366}">
      <dgm:prSet/>
      <dgm:spPr/>
      <dgm:t>
        <a:bodyPr/>
        <a:lstStyle/>
        <a:p>
          <a:endParaRPr lang="ru-RU" dirty="0"/>
        </a:p>
      </dgm:t>
    </dgm:pt>
    <dgm:pt modelId="{FD988452-E6EE-4F3D-B2CC-E441B17C91D3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обработка материала </a:t>
          </a:r>
          <a:endParaRPr lang="ru-RU" sz="1600" dirty="0">
            <a:solidFill>
              <a:schemeClr val="tx1"/>
            </a:solidFill>
          </a:endParaRPr>
        </a:p>
      </dgm:t>
    </dgm:pt>
    <dgm:pt modelId="{786FF9D4-47C4-4102-8F62-4107CA0068C5}" type="parTrans" cxnId="{37BAB96B-341E-43A0-B5CA-865E9BA38C1C}">
      <dgm:prSet/>
      <dgm:spPr/>
      <dgm:t>
        <a:bodyPr/>
        <a:lstStyle/>
        <a:p>
          <a:endParaRPr lang="ru-RU"/>
        </a:p>
      </dgm:t>
    </dgm:pt>
    <dgm:pt modelId="{0F9D1074-7AD8-438D-B68F-78B03C4A0729}" type="sibTrans" cxnId="{37BAB96B-341E-43A0-B5CA-865E9BA38C1C}">
      <dgm:prSet/>
      <dgm:spPr/>
      <dgm:t>
        <a:bodyPr/>
        <a:lstStyle/>
        <a:p>
          <a:endParaRPr lang="ru-RU" dirty="0"/>
        </a:p>
      </dgm:t>
    </dgm:pt>
    <dgm:pt modelId="{6ADDCB90-66F0-419E-8135-7751E1B93AA2}">
      <dgm:prSet phldrT="[Текст]" custT="1"/>
      <dgm:spPr/>
      <dgm:t>
        <a:bodyPr/>
        <a:lstStyle/>
        <a:p>
          <a:r>
            <a:rPr lang="ru-RU" sz="1600" dirty="0" smtClean="0"/>
            <a:t>обобщение, анализ, выводы</a:t>
          </a:r>
          <a:endParaRPr lang="ru-RU" sz="1600" dirty="0"/>
        </a:p>
      </dgm:t>
    </dgm:pt>
    <dgm:pt modelId="{9476B602-E225-4453-98D1-56502F0358CE}" type="parTrans" cxnId="{2FE7D55C-2BCF-46E3-B01F-5D7973426948}">
      <dgm:prSet/>
      <dgm:spPr/>
      <dgm:t>
        <a:bodyPr/>
        <a:lstStyle/>
        <a:p>
          <a:endParaRPr lang="ru-RU"/>
        </a:p>
      </dgm:t>
    </dgm:pt>
    <dgm:pt modelId="{C0B6A110-C2C4-4CDA-9F82-8E7814CE17E2}" type="sibTrans" cxnId="{2FE7D55C-2BCF-46E3-B01F-5D7973426948}">
      <dgm:prSet/>
      <dgm:spPr/>
      <dgm:t>
        <a:bodyPr/>
        <a:lstStyle/>
        <a:p>
          <a:endParaRPr lang="ru-RU" dirty="0"/>
        </a:p>
      </dgm:t>
    </dgm:pt>
    <dgm:pt modelId="{2AB34D23-AD94-4A58-AD6C-19F96676EDC4}">
      <dgm:prSet phldrT="[Текст]" custT="1"/>
      <dgm:spPr/>
      <dgm:t>
        <a:bodyPr/>
        <a:lstStyle/>
        <a:p>
          <a:r>
            <a:rPr lang="ru-RU" sz="1800" dirty="0" smtClean="0"/>
            <a:t>представление исследовательской работы</a:t>
          </a:r>
          <a:endParaRPr lang="ru-RU" sz="1800" dirty="0"/>
        </a:p>
      </dgm:t>
    </dgm:pt>
    <dgm:pt modelId="{FD9C09E4-A0DC-45C0-9A72-CB807372DC6B}" type="parTrans" cxnId="{C94BCC9C-D60C-4741-8740-36CAEF0B589B}">
      <dgm:prSet/>
      <dgm:spPr/>
      <dgm:t>
        <a:bodyPr/>
        <a:lstStyle/>
        <a:p>
          <a:endParaRPr lang="ru-RU"/>
        </a:p>
      </dgm:t>
    </dgm:pt>
    <dgm:pt modelId="{B81C6CFC-6B10-49A5-BA5A-20023417CCDB}" type="sibTrans" cxnId="{C94BCC9C-D60C-4741-8740-36CAEF0B589B}">
      <dgm:prSet/>
      <dgm:spPr/>
      <dgm:t>
        <a:bodyPr/>
        <a:lstStyle/>
        <a:p>
          <a:endParaRPr lang="ru-RU"/>
        </a:p>
      </dgm:t>
    </dgm:pt>
    <dgm:pt modelId="{700D32FC-75F9-4E8E-99FD-E98EA8E774CF}" type="pres">
      <dgm:prSet presAssocID="{255C2275-2C0A-4A7B-BB51-9D9D9640FE7C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5951D8FF-EE2D-4A86-9E23-DC55796684F8}" type="pres">
      <dgm:prSet presAssocID="{D08A1342-4D48-4F28-8977-3C9E294CEAB8}" presName="firstNode" presStyleLbl="node1" presStyleIdx="0" presStyleCnt="9" custScaleX="115258" custScaleY="802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34B9A7-944C-4499-8BCD-FB485E1DA0FB}" type="pres">
      <dgm:prSet presAssocID="{105F787E-CCCB-46D9-A97D-37E890C1F314}" presName="sibTrans" presStyleLbl="sibTrans2D1" presStyleIdx="0" presStyleCnt="8"/>
      <dgm:spPr/>
      <dgm:t>
        <a:bodyPr/>
        <a:lstStyle/>
        <a:p>
          <a:endParaRPr lang="ru-RU"/>
        </a:p>
      </dgm:t>
    </dgm:pt>
    <dgm:pt modelId="{D83F3A96-CE41-4A1F-AF2E-F84DB17C11CC}" type="pres">
      <dgm:prSet presAssocID="{8344291B-E33D-4FAB-B932-3042085A90EF}" presName="middleNode" presStyleCnt="0"/>
      <dgm:spPr/>
    </dgm:pt>
    <dgm:pt modelId="{5F1662BA-6CF5-40AE-AA93-14AA454980F8}" type="pres">
      <dgm:prSet presAssocID="{8344291B-E33D-4FAB-B932-3042085A90EF}" presName="padding" presStyleLbl="node1" presStyleIdx="0" presStyleCnt="9"/>
      <dgm:spPr/>
    </dgm:pt>
    <dgm:pt modelId="{A6E6BD34-2521-4A25-BB9D-46B051375692}" type="pres">
      <dgm:prSet presAssocID="{8344291B-E33D-4FAB-B932-3042085A90EF}" presName="shape" presStyleLbl="node1" presStyleIdx="1" presStyleCnt="9" custScaleX="159166" custScaleY="1117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FD1713-A322-4231-9054-C8CE6307269C}" type="pres">
      <dgm:prSet presAssocID="{0B8333D2-01BF-4B91-A5ED-41F2F994C60A}" presName="sibTrans" presStyleLbl="sibTrans2D1" presStyleIdx="1" presStyleCnt="8"/>
      <dgm:spPr/>
      <dgm:t>
        <a:bodyPr/>
        <a:lstStyle/>
        <a:p>
          <a:endParaRPr lang="ru-RU"/>
        </a:p>
      </dgm:t>
    </dgm:pt>
    <dgm:pt modelId="{C872A21B-9D6E-4C35-9BBC-AD0B53F86D43}" type="pres">
      <dgm:prSet presAssocID="{2A8FBCFB-8C90-4678-A658-756E00515DA9}" presName="middleNode" presStyleCnt="0"/>
      <dgm:spPr/>
    </dgm:pt>
    <dgm:pt modelId="{AFCD724B-B6E6-4261-BB49-DB1CA8BC0237}" type="pres">
      <dgm:prSet presAssocID="{2A8FBCFB-8C90-4678-A658-756E00515DA9}" presName="padding" presStyleLbl="node1" presStyleIdx="1" presStyleCnt="9"/>
      <dgm:spPr/>
    </dgm:pt>
    <dgm:pt modelId="{96B509C1-A833-4036-9832-49052DFA64A1}" type="pres">
      <dgm:prSet presAssocID="{2A8FBCFB-8C90-4678-A658-756E00515DA9}" presName="shape" presStyleLbl="node1" presStyleIdx="2" presStyleCnt="9" custScaleX="186434" custScaleY="1502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8A41CD-430E-4EBA-BA3E-FF80F5A7C508}" type="pres">
      <dgm:prSet presAssocID="{53A7DE60-73CE-4842-902E-DDEBF3F200F9}" presName="sibTrans" presStyleLbl="sibTrans2D1" presStyleIdx="2" presStyleCnt="8"/>
      <dgm:spPr/>
      <dgm:t>
        <a:bodyPr/>
        <a:lstStyle/>
        <a:p>
          <a:endParaRPr lang="ru-RU"/>
        </a:p>
      </dgm:t>
    </dgm:pt>
    <dgm:pt modelId="{78E14EE1-2749-4CDC-8EA0-2302B272A142}" type="pres">
      <dgm:prSet presAssocID="{93603351-4CBE-464E-8DCA-F7E7DCFD62DC}" presName="middleNode" presStyleCnt="0"/>
      <dgm:spPr/>
    </dgm:pt>
    <dgm:pt modelId="{03212037-964E-45D6-BE11-F0D37434AA13}" type="pres">
      <dgm:prSet presAssocID="{93603351-4CBE-464E-8DCA-F7E7DCFD62DC}" presName="padding" presStyleLbl="node1" presStyleIdx="2" presStyleCnt="9"/>
      <dgm:spPr/>
    </dgm:pt>
    <dgm:pt modelId="{C5D67F6A-8C12-412D-9FBB-2ABE0B940270}" type="pres">
      <dgm:prSet presAssocID="{93603351-4CBE-464E-8DCA-F7E7DCFD62DC}" presName="shape" presStyleLbl="node1" presStyleIdx="3" presStyleCnt="9" custScaleX="187333" custScaleY="1496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CC8A64-E748-4B9A-B2D1-0EDB606C07AE}" type="pres">
      <dgm:prSet presAssocID="{696F4F6B-B6CD-4FE4-A137-0C9CFA333860}" presName="sibTrans" presStyleLbl="sibTrans2D1" presStyleIdx="3" presStyleCnt="8"/>
      <dgm:spPr/>
      <dgm:t>
        <a:bodyPr/>
        <a:lstStyle/>
        <a:p>
          <a:endParaRPr lang="ru-RU"/>
        </a:p>
      </dgm:t>
    </dgm:pt>
    <dgm:pt modelId="{FC5ECD2A-AC23-4779-AB0E-EDF8534273E0}" type="pres">
      <dgm:prSet presAssocID="{11C5D416-01AD-44D4-A92A-D6557C463C75}" presName="middleNode" presStyleCnt="0"/>
      <dgm:spPr/>
    </dgm:pt>
    <dgm:pt modelId="{32618308-C929-4028-927E-8856F4D338AB}" type="pres">
      <dgm:prSet presAssocID="{11C5D416-01AD-44D4-A92A-D6557C463C75}" presName="padding" presStyleLbl="node1" presStyleIdx="3" presStyleCnt="9"/>
      <dgm:spPr/>
    </dgm:pt>
    <dgm:pt modelId="{002E15A6-D465-415B-A912-732A0CBC420E}" type="pres">
      <dgm:prSet presAssocID="{11C5D416-01AD-44D4-A92A-D6557C463C75}" presName="shape" presStyleLbl="node1" presStyleIdx="4" presStyleCnt="9" custScaleX="201107" custScaleY="144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AAE0D2-497F-4427-B3D4-58CFC8874D53}" type="pres">
      <dgm:prSet presAssocID="{683D32DE-008E-4BD3-9A4F-8E16ED622624}" presName="sibTrans" presStyleLbl="sibTrans2D1" presStyleIdx="4" presStyleCnt="8"/>
      <dgm:spPr/>
      <dgm:t>
        <a:bodyPr/>
        <a:lstStyle/>
        <a:p>
          <a:endParaRPr lang="ru-RU"/>
        </a:p>
      </dgm:t>
    </dgm:pt>
    <dgm:pt modelId="{06BD142A-5F57-4CC8-B5BD-3E4004ABD756}" type="pres">
      <dgm:prSet presAssocID="{7F3E3761-C59B-49EB-B1FD-1DA281A5A1A4}" presName="middleNode" presStyleCnt="0"/>
      <dgm:spPr/>
    </dgm:pt>
    <dgm:pt modelId="{36D40F5F-0E4D-4DA8-8256-C987BD2CEFCD}" type="pres">
      <dgm:prSet presAssocID="{7F3E3761-C59B-49EB-B1FD-1DA281A5A1A4}" presName="padding" presStyleLbl="node1" presStyleIdx="4" presStyleCnt="9"/>
      <dgm:spPr/>
    </dgm:pt>
    <dgm:pt modelId="{641FA3E4-2C8E-4702-AF8C-8D04551166CF}" type="pres">
      <dgm:prSet presAssocID="{7F3E3761-C59B-49EB-B1FD-1DA281A5A1A4}" presName="shape" presStyleLbl="node1" presStyleIdx="5" presStyleCnt="9" custScaleX="214883" custScaleY="1251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63E1A6-7CBA-4000-8846-6A71F7116FC1}" type="pres">
      <dgm:prSet presAssocID="{E941F9C4-9739-4049-ABF7-63B9510606B7}" presName="sibTrans" presStyleLbl="sibTrans2D1" presStyleIdx="5" presStyleCnt="8"/>
      <dgm:spPr/>
      <dgm:t>
        <a:bodyPr/>
        <a:lstStyle/>
        <a:p>
          <a:endParaRPr lang="ru-RU"/>
        </a:p>
      </dgm:t>
    </dgm:pt>
    <dgm:pt modelId="{B0D631EE-DF8D-4484-A42D-12C739928DB5}" type="pres">
      <dgm:prSet presAssocID="{FD988452-E6EE-4F3D-B2CC-E441B17C91D3}" presName="middleNode" presStyleCnt="0"/>
      <dgm:spPr/>
    </dgm:pt>
    <dgm:pt modelId="{FC4F892A-F23F-40B0-A51D-E50535134750}" type="pres">
      <dgm:prSet presAssocID="{FD988452-E6EE-4F3D-B2CC-E441B17C91D3}" presName="padding" presStyleLbl="node1" presStyleIdx="5" presStyleCnt="9"/>
      <dgm:spPr/>
    </dgm:pt>
    <dgm:pt modelId="{A491C921-45D1-460A-A1F0-506AF5621B48}" type="pres">
      <dgm:prSet presAssocID="{FD988452-E6EE-4F3D-B2CC-E441B17C91D3}" presName="shape" presStyleLbl="node1" presStyleIdx="6" presStyleCnt="9" custScaleX="199024" custScaleY="134694" custLinFactNeighborX="-2552" custLinFactNeighborY="7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C1C251-11BF-49BD-94D2-6E04F6AD4EA7}" type="pres">
      <dgm:prSet presAssocID="{0F9D1074-7AD8-438D-B68F-78B03C4A0729}" presName="sibTrans" presStyleLbl="sibTrans2D1" presStyleIdx="6" presStyleCnt="8"/>
      <dgm:spPr/>
      <dgm:t>
        <a:bodyPr/>
        <a:lstStyle/>
        <a:p>
          <a:endParaRPr lang="ru-RU"/>
        </a:p>
      </dgm:t>
    </dgm:pt>
    <dgm:pt modelId="{A269DD7D-4CBA-4981-87CF-CDB1103279BD}" type="pres">
      <dgm:prSet presAssocID="{6ADDCB90-66F0-419E-8135-7751E1B93AA2}" presName="middleNode" presStyleCnt="0"/>
      <dgm:spPr/>
    </dgm:pt>
    <dgm:pt modelId="{47C2A378-255C-49BB-A35E-B8D21E2D0897}" type="pres">
      <dgm:prSet presAssocID="{6ADDCB90-66F0-419E-8135-7751E1B93AA2}" presName="padding" presStyleLbl="node1" presStyleIdx="6" presStyleCnt="9"/>
      <dgm:spPr/>
    </dgm:pt>
    <dgm:pt modelId="{EA829695-598B-43BE-B1E5-E62D12C696D5}" type="pres">
      <dgm:prSet presAssocID="{6ADDCB90-66F0-419E-8135-7751E1B93AA2}" presName="shape" presStyleLbl="node1" presStyleIdx="7" presStyleCnt="9" custScaleX="215091" custScaleY="1289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6D2BF7-8F66-4548-830F-EEB1E2A55177}" type="pres">
      <dgm:prSet presAssocID="{C0B6A110-C2C4-4CDA-9F82-8E7814CE17E2}" presName="sibTrans" presStyleLbl="sibTrans2D1" presStyleIdx="7" presStyleCnt="8"/>
      <dgm:spPr/>
      <dgm:t>
        <a:bodyPr/>
        <a:lstStyle/>
        <a:p>
          <a:endParaRPr lang="ru-RU"/>
        </a:p>
      </dgm:t>
    </dgm:pt>
    <dgm:pt modelId="{91DA2069-4C05-4C37-ABF8-71DFFAAB201F}" type="pres">
      <dgm:prSet presAssocID="{2AB34D23-AD94-4A58-AD6C-19F96676EDC4}" presName="lastNode" presStyleLbl="node1" presStyleIdx="8" presStyleCnt="9" custScaleX="182311" custScaleY="1126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91FE60-D810-44E8-A29E-D9F69C7F5084}" type="presOf" srcId="{0B8333D2-01BF-4B91-A5ED-41F2F994C60A}" destId="{C0FD1713-A322-4231-9054-C8CE6307269C}" srcOrd="0" destOrd="0" presId="urn:microsoft.com/office/officeart/2005/8/layout/bProcess2"/>
    <dgm:cxn modelId="{F5DA8D01-659C-476B-A3A5-D1526F63A4C4}" srcId="{255C2275-2C0A-4A7B-BB51-9D9D9640FE7C}" destId="{8344291B-E33D-4FAB-B932-3042085A90EF}" srcOrd="1" destOrd="0" parTransId="{BA1AE040-5869-48DB-9142-001CB1E6D3E5}" sibTransId="{0B8333D2-01BF-4B91-A5ED-41F2F994C60A}"/>
    <dgm:cxn modelId="{424CD6F7-68B4-47A9-9805-91FC3B9D9366}" srcId="{255C2275-2C0A-4A7B-BB51-9D9D9640FE7C}" destId="{7F3E3761-C59B-49EB-B1FD-1DA281A5A1A4}" srcOrd="5" destOrd="0" parTransId="{78CFDD7A-36F7-4787-8B2B-749E7FE0CA8B}" sibTransId="{E941F9C4-9739-4049-ABF7-63B9510606B7}"/>
    <dgm:cxn modelId="{37BAB96B-341E-43A0-B5CA-865E9BA38C1C}" srcId="{255C2275-2C0A-4A7B-BB51-9D9D9640FE7C}" destId="{FD988452-E6EE-4F3D-B2CC-E441B17C91D3}" srcOrd="6" destOrd="0" parTransId="{786FF9D4-47C4-4102-8F62-4107CA0068C5}" sibTransId="{0F9D1074-7AD8-438D-B68F-78B03C4A0729}"/>
    <dgm:cxn modelId="{5E531F82-3279-4D54-B30E-F3A07E3940C7}" type="presOf" srcId="{8344291B-E33D-4FAB-B932-3042085A90EF}" destId="{A6E6BD34-2521-4A25-BB9D-46B051375692}" srcOrd="0" destOrd="0" presId="urn:microsoft.com/office/officeart/2005/8/layout/bProcess2"/>
    <dgm:cxn modelId="{3779C607-F0A5-42EC-BDA9-6A1DFF737154}" type="presOf" srcId="{2AB34D23-AD94-4A58-AD6C-19F96676EDC4}" destId="{91DA2069-4C05-4C37-ABF8-71DFFAAB201F}" srcOrd="0" destOrd="0" presId="urn:microsoft.com/office/officeart/2005/8/layout/bProcess2"/>
    <dgm:cxn modelId="{62348768-AE4F-4146-AD5B-A8AB5435D47A}" type="presOf" srcId="{683D32DE-008E-4BD3-9A4F-8E16ED622624}" destId="{F7AAE0D2-497F-4427-B3D4-58CFC8874D53}" srcOrd="0" destOrd="0" presId="urn:microsoft.com/office/officeart/2005/8/layout/bProcess2"/>
    <dgm:cxn modelId="{01000361-37C0-43E0-9D38-533D92D45BB8}" type="presOf" srcId="{E941F9C4-9739-4049-ABF7-63B9510606B7}" destId="{C263E1A6-7CBA-4000-8846-6A71F7116FC1}" srcOrd="0" destOrd="0" presId="urn:microsoft.com/office/officeart/2005/8/layout/bProcess2"/>
    <dgm:cxn modelId="{BB7AC341-7EBB-42D5-A83C-F7E8C466F733}" srcId="{255C2275-2C0A-4A7B-BB51-9D9D9640FE7C}" destId="{11C5D416-01AD-44D4-A92A-D6557C463C75}" srcOrd="4" destOrd="0" parTransId="{4E678921-98B6-49A9-A0B3-CEC167D7F3FC}" sibTransId="{683D32DE-008E-4BD3-9A4F-8E16ED622624}"/>
    <dgm:cxn modelId="{8DF15871-7429-49E2-81C8-E7B1A5B11342}" type="presOf" srcId="{6ADDCB90-66F0-419E-8135-7751E1B93AA2}" destId="{EA829695-598B-43BE-B1E5-E62D12C696D5}" srcOrd="0" destOrd="0" presId="urn:microsoft.com/office/officeart/2005/8/layout/bProcess2"/>
    <dgm:cxn modelId="{DF494C4F-C67C-4E63-946F-1FB56930C0E1}" type="presOf" srcId="{FD988452-E6EE-4F3D-B2CC-E441B17C91D3}" destId="{A491C921-45D1-460A-A1F0-506AF5621B48}" srcOrd="0" destOrd="0" presId="urn:microsoft.com/office/officeart/2005/8/layout/bProcess2"/>
    <dgm:cxn modelId="{6B224AFF-1CCE-409A-9253-05C82F21B32B}" srcId="{255C2275-2C0A-4A7B-BB51-9D9D9640FE7C}" destId="{D08A1342-4D48-4F28-8977-3C9E294CEAB8}" srcOrd="0" destOrd="0" parTransId="{77D8C9D4-1C18-44CB-AA97-AE1F1C6DB524}" sibTransId="{105F787E-CCCB-46D9-A97D-37E890C1F314}"/>
    <dgm:cxn modelId="{6FCE78FD-A0BB-4E78-BC4A-5B054C6314FA}" type="presOf" srcId="{7F3E3761-C59B-49EB-B1FD-1DA281A5A1A4}" destId="{641FA3E4-2C8E-4702-AF8C-8D04551166CF}" srcOrd="0" destOrd="0" presId="urn:microsoft.com/office/officeart/2005/8/layout/bProcess2"/>
    <dgm:cxn modelId="{80E166CE-A01C-4DC2-9E17-7E008B9F76ED}" type="presOf" srcId="{696F4F6B-B6CD-4FE4-A137-0C9CFA333860}" destId="{8ECC8A64-E748-4B9A-B2D1-0EDB606C07AE}" srcOrd="0" destOrd="0" presId="urn:microsoft.com/office/officeart/2005/8/layout/bProcess2"/>
    <dgm:cxn modelId="{32400D58-A964-4DAD-967D-C1261E648EF1}" srcId="{255C2275-2C0A-4A7B-BB51-9D9D9640FE7C}" destId="{2A8FBCFB-8C90-4678-A658-756E00515DA9}" srcOrd="2" destOrd="0" parTransId="{CADE1DC9-9670-4426-B739-250CE1671FFC}" sibTransId="{53A7DE60-73CE-4842-902E-DDEBF3F200F9}"/>
    <dgm:cxn modelId="{E25C1A70-4AE1-456D-80B0-5CB2D561A355}" type="presOf" srcId="{53A7DE60-73CE-4842-902E-DDEBF3F200F9}" destId="{B58A41CD-430E-4EBA-BA3E-FF80F5A7C508}" srcOrd="0" destOrd="0" presId="urn:microsoft.com/office/officeart/2005/8/layout/bProcess2"/>
    <dgm:cxn modelId="{C94BCC9C-D60C-4741-8740-36CAEF0B589B}" srcId="{255C2275-2C0A-4A7B-BB51-9D9D9640FE7C}" destId="{2AB34D23-AD94-4A58-AD6C-19F96676EDC4}" srcOrd="8" destOrd="0" parTransId="{FD9C09E4-A0DC-45C0-9A72-CB807372DC6B}" sibTransId="{B81C6CFC-6B10-49A5-BA5A-20023417CCDB}"/>
    <dgm:cxn modelId="{FF7B564B-91B1-4763-9523-91E8C7F292BA}" type="presOf" srcId="{255C2275-2C0A-4A7B-BB51-9D9D9640FE7C}" destId="{700D32FC-75F9-4E8E-99FD-E98EA8E774CF}" srcOrd="0" destOrd="0" presId="urn:microsoft.com/office/officeart/2005/8/layout/bProcess2"/>
    <dgm:cxn modelId="{3F470721-3288-4639-8AF6-23D15786FDF2}" type="presOf" srcId="{C0B6A110-C2C4-4CDA-9F82-8E7814CE17E2}" destId="{296D2BF7-8F66-4548-830F-EEB1E2A55177}" srcOrd="0" destOrd="0" presId="urn:microsoft.com/office/officeart/2005/8/layout/bProcess2"/>
    <dgm:cxn modelId="{053C56E0-D87F-4C7B-95AA-BCDFB0A79DDE}" type="presOf" srcId="{93603351-4CBE-464E-8DCA-F7E7DCFD62DC}" destId="{C5D67F6A-8C12-412D-9FBB-2ABE0B940270}" srcOrd="0" destOrd="0" presId="urn:microsoft.com/office/officeart/2005/8/layout/bProcess2"/>
    <dgm:cxn modelId="{2FE7D55C-2BCF-46E3-B01F-5D7973426948}" srcId="{255C2275-2C0A-4A7B-BB51-9D9D9640FE7C}" destId="{6ADDCB90-66F0-419E-8135-7751E1B93AA2}" srcOrd="7" destOrd="0" parTransId="{9476B602-E225-4453-98D1-56502F0358CE}" sibTransId="{C0B6A110-C2C4-4CDA-9F82-8E7814CE17E2}"/>
    <dgm:cxn modelId="{0E4C6CD6-7A67-4DCE-85CC-4FCB9293E25C}" type="presOf" srcId="{11C5D416-01AD-44D4-A92A-D6557C463C75}" destId="{002E15A6-D465-415B-A912-732A0CBC420E}" srcOrd="0" destOrd="0" presId="urn:microsoft.com/office/officeart/2005/8/layout/bProcess2"/>
    <dgm:cxn modelId="{AF2F5137-813C-476C-9822-2ABE2F7AF25F}" srcId="{255C2275-2C0A-4A7B-BB51-9D9D9640FE7C}" destId="{93603351-4CBE-464E-8DCA-F7E7DCFD62DC}" srcOrd="3" destOrd="0" parTransId="{3779B862-63AB-409F-8BE1-B961A2000F58}" sibTransId="{696F4F6B-B6CD-4FE4-A137-0C9CFA333860}"/>
    <dgm:cxn modelId="{982D3D71-9B7D-4B7D-8848-8D90AA8E3E8B}" type="presOf" srcId="{0F9D1074-7AD8-438D-B68F-78B03C4A0729}" destId="{CEC1C251-11BF-49BD-94D2-6E04F6AD4EA7}" srcOrd="0" destOrd="0" presId="urn:microsoft.com/office/officeart/2005/8/layout/bProcess2"/>
    <dgm:cxn modelId="{1FCB7D6B-2EC0-4A77-BDBE-3B3BF4FF391D}" type="presOf" srcId="{105F787E-CCCB-46D9-A97D-37E890C1F314}" destId="{BC34B9A7-944C-4499-8BCD-FB485E1DA0FB}" srcOrd="0" destOrd="0" presId="urn:microsoft.com/office/officeart/2005/8/layout/bProcess2"/>
    <dgm:cxn modelId="{7740B878-7B71-4AC0-AE9C-C24D010B9FCA}" type="presOf" srcId="{2A8FBCFB-8C90-4678-A658-756E00515DA9}" destId="{96B509C1-A833-4036-9832-49052DFA64A1}" srcOrd="0" destOrd="0" presId="urn:microsoft.com/office/officeart/2005/8/layout/bProcess2"/>
    <dgm:cxn modelId="{872C1FB6-C0D6-4140-A0CD-79C717944D97}" type="presOf" srcId="{D08A1342-4D48-4F28-8977-3C9E294CEAB8}" destId="{5951D8FF-EE2D-4A86-9E23-DC55796684F8}" srcOrd="0" destOrd="0" presId="urn:microsoft.com/office/officeart/2005/8/layout/bProcess2"/>
    <dgm:cxn modelId="{B541EC46-EBA9-4332-A261-87937A2C296C}" type="presParOf" srcId="{700D32FC-75F9-4E8E-99FD-E98EA8E774CF}" destId="{5951D8FF-EE2D-4A86-9E23-DC55796684F8}" srcOrd="0" destOrd="0" presId="urn:microsoft.com/office/officeart/2005/8/layout/bProcess2"/>
    <dgm:cxn modelId="{BFD5E8B7-3B79-4B80-B469-9ED2CD8596C9}" type="presParOf" srcId="{700D32FC-75F9-4E8E-99FD-E98EA8E774CF}" destId="{BC34B9A7-944C-4499-8BCD-FB485E1DA0FB}" srcOrd="1" destOrd="0" presId="urn:microsoft.com/office/officeart/2005/8/layout/bProcess2"/>
    <dgm:cxn modelId="{3E521D96-F365-4D3C-81E3-F860AB504F8C}" type="presParOf" srcId="{700D32FC-75F9-4E8E-99FD-E98EA8E774CF}" destId="{D83F3A96-CE41-4A1F-AF2E-F84DB17C11CC}" srcOrd="2" destOrd="0" presId="urn:microsoft.com/office/officeart/2005/8/layout/bProcess2"/>
    <dgm:cxn modelId="{CC9F1A90-0DEB-41A7-929F-022DBFB8F74C}" type="presParOf" srcId="{D83F3A96-CE41-4A1F-AF2E-F84DB17C11CC}" destId="{5F1662BA-6CF5-40AE-AA93-14AA454980F8}" srcOrd="0" destOrd="0" presId="urn:microsoft.com/office/officeart/2005/8/layout/bProcess2"/>
    <dgm:cxn modelId="{9F25A070-DC6A-4D1A-9F9A-AD7714F18CA6}" type="presParOf" srcId="{D83F3A96-CE41-4A1F-AF2E-F84DB17C11CC}" destId="{A6E6BD34-2521-4A25-BB9D-46B051375692}" srcOrd="1" destOrd="0" presId="urn:microsoft.com/office/officeart/2005/8/layout/bProcess2"/>
    <dgm:cxn modelId="{19E61277-654A-46F7-9725-D55C3F866BB9}" type="presParOf" srcId="{700D32FC-75F9-4E8E-99FD-E98EA8E774CF}" destId="{C0FD1713-A322-4231-9054-C8CE6307269C}" srcOrd="3" destOrd="0" presId="urn:microsoft.com/office/officeart/2005/8/layout/bProcess2"/>
    <dgm:cxn modelId="{41A099A2-70AD-4777-B17C-6B5DE2BECBD9}" type="presParOf" srcId="{700D32FC-75F9-4E8E-99FD-E98EA8E774CF}" destId="{C872A21B-9D6E-4C35-9BBC-AD0B53F86D43}" srcOrd="4" destOrd="0" presId="urn:microsoft.com/office/officeart/2005/8/layout/bProcess2"/>
    <dgm:cxn modelId="{15E8220C-D078-4F27-8777-EE26C300986A}" type="presParOf" srcId="{C872A21B-9D6E-4C35-9BBC-AD0B53F86D43}" destId="{AFCD724B-B6E6-4261-BB49-DB1CA8BC0237}" srcOrd="0" destOrd="0" presId="urn:microsoft.com/office/officeart/2005/8/layout/bProcess2"/>
    <dgm:cxn modelId="{0A6980AC-2585-4236-87EE-28216017D8C1}" type="presParOf" srcId="{C872A21B-9D6E-4C35-9BBC-AD0B53F86D43}" destId="{96B509C1-A833-4036-9832-49052DFA64A1}" srcOrd="1" destOrd="0" presId="urn:microsoft.com/office/officeart/2005/8/layout/bProcess2"/>
    <dgm:cxn modelId="{A170FB86-34AB-49E1-B3A8-B270542DE6ED}" type="presParOf" srcId="{700D32FC-75F9-4E8E-99FD-E98EA8E774CF}" destId="{B58A41CD-430E-4EBA-BA3E-FF80F5A7C508}" srcOrd="5" destOrd="0" presId="urn:microsoft.com/office/officeart/2005/8/layout/bProcess2"/>
    <dgm:cxn modelId="{C2997951-6013-4D7E-A62E-7EED0FDD6800}" type="presParOf" srcId="{700D32FC-75F9-4E8E-99FD-E98EA8E774CF}" destId="{78E14EE1-2749-4CDC-8EA0-2302B272A142}" srcOrd="6" destOrd="0" presId="urn:microsoft.com/office/officeart/2005/8/layout/bProcess2"/>
    <dgm:cxn modelId="{93CE292B-B155-443B-B999-783DFF041323}" type="presParOf" srcId="{78E14EE1-2749-4CDC-8EA0-2302B272A142}" destId="{03212037-964E-45D6-BE11-F0D37434AA13}" srcOrd="0" destOrd="0" presId="urn:microsoft.com/office/officeart/2005/8/layout/bProcess2"/>
    <dgm:cxn modelId="{5295E6B9-E143-4C49-AEE6-B8239C4A4EFB}" type="presParOf" srcId="{78E14EE1-2749-4CDC-8EA0-2302B272A142}" destId="{C5D67F6A-8C12-412D-9FBB-2ABE0B940270}" srcOrd="1" destOrd="0" presId="urn:microsoft.com/office/officeart/2005/8/layout/bProcess2"/>
    <dgm:cxn modelId="{8C78900F-47A0-4D12-8F33-9CD01869859A}" type="presParOf" srcId="{700D32FC-75F9-4E8E-99FD-E98EA8E774CF}" destId="{8ECC8A64-E748-4B9A-B2D1-0EDB606C07AE}" srcOrd="7" destOrd="0" presId="urn:microsoft.com/office/officeart/2005/8/layout/bProcess2"/>
    <dgm:cxn modelId="{9208F09B-6065-4AF3-933B-3C1C4A712160}" type="presParOf" srcId="{700D32FC-75F9-4E8E-99FD-E98EA8E774CF}" destId="{FC5ECD2A-AC23-4779-AB0E-EDF8534273E0}" srcOrd="8" destOrd="0" presId="urn:microsoft.com/office/officeart/2005/8/layout/bProcess2"/>
    <dgm:cxn modelId="{9DC833D2-8A08-4F12-B134-0471F1F35F9C}" type="presParOf" srcId="{FC5ECD2A-AC23-4779-AB0E-EDF8534273E0}" destId="{32618308-C929-4028-927E-8856F4D338AB}" srcOrd="0" destOrd="0" presId="urn:microsoft.com/office/officeart/2005/8/layout/bProcess2"/>
    <dgm:cxn modelId="{D46B37BC-E54E-41E6-BF4C-F8333D9B837E}" type="presParOf" srcId="{FC5ECD2A-AC23-4779-AB0E-EDF8534273E0}" destId="{002E15A6-D465-415B-A912-732A0CBC420E}" srcOrd="1" destOrd="0" presId="urn:microsoft.com/office/officeart/2005/8/layout/bProcess2"/>
    <dgm:cxn modelId="{8E0543D1-0BD5-4A59-A2A1-776BC09E617C}" type="presParOf" srcId="{700D32FC-75F9-4E8E-99FD-E98EA8E774CF}" destId="{F7AAE0D2-497F-4427-B3D4-58CFC8874D53}" srcOrd="9" destOrd="0" presId="urn:microsoft.com/office/officeart/2005/8/layout/bProcess2"/>
    <dgm:cxn modelId="{A9E3521B-74A5-493A-B2BC-1CC604538475}" type="presParOf" srcId="{700D32FC-75F9-4E8E-99FD-E98EA8E774CF}" destId="{06BD142A-5F57-4CC8-B5BD-3E4004ABD756}" srcOrd="10" destOrd="0" presId="urn:microsoft.com/office/officeart/2005/8/layout/bProcess2"/>
    <dgm:cxn modelId="{24D75CD6-3C0F-49D5-914C-BB05E40DAA4A}" type="presParOf" srcId="{06BD142A-5F57-4CC8-B5BD-3E4004ABD756}" destId="{36D40F5F-0E4D-4DA8-8256-C987BD2CEFCD}" srcOrd="0" destOrd="0" presId="urn:microsoft.com/office/officeart/2005/8/layout/bProcess2"/>
    <dgm:cxn modelId="{7F18EFC9-5C3F-4D36-B794-8F9FFF43FB0F}" type="presParOf" srcId="{06BD142A-5F57-4CC8-B5BD-3E4004ABD756}" destId="{641FA3E4-2C8E-4702-AF8C-8D04551166CF}" srcOrd="1" destOrd="0" presId="urn:microsoft.com/office/officeart/2005/8/layout/bProcess2"/>
    <dgm:cxn modelId="{9E1E3633-C156-4515-81E2-5A3D84EDF054}" type="presParOf" srcId="{700D32FC-75F9-4E8E-99FD-E98EA8E774CF}" destId="{C263E1A6-7CBA-4000-8846-6A71F7116FC1}" srcOrd="11" destOrd="0" presId="urn:microsoft.com/office/officeart/2005/8/layout/bProcess2"/>
    <dgm:cxn modelId="{E5C42C93-E077-4245-BB19-972221559D3A}" type="presParOf" srcId="{700D32FC-75F9-4E8E-99FD-E98EA8E774CF}" destId="{B0D631EE-DF8D-4484-A42D-12C739928DB5}" srcOrd="12" destOrd="0" presId="urn:microsoft.com/office/officeart/2005/8/layout/bProcess2"/>
    <dgm:cxn modelId="{C7A307B1-30FB-4757-AD71-2EE4E8F63A77}" type="presParOf" srcId="{B0D631EE-DF8D-4484-A42D-12C739928DB5}" destId="{FC4F892A-F23F-40B0-A51D-E50535134750}" srcOrd="0" destOrd="0" presId="urn:microsoft.com/office/officeart/2005/8/layout/bProcess2"/>
    <dgm:cxn modelId="{0F5EB7D2-FC24-4E22-B554-2879D7E482A7}" type="presParOf" srcId="{B0D631EE-DF8D-4484-A42D-12C739928DB5}" destId="{A491C921-45D1-460A-A1F0-506AF5621B48}" srcOrd="1" destOrd="0" presId="urn:microsoft.com/office/officeart/2005/8/layout/bProcess2"/>
    <dgm:cxn modelId="{BBC8FDD0-C8C8-495C-80F6-BDEBD3239763}" type="presParOf" srcId="{700D32FC-75F9-4E8E-99FD-E98EA8E774CF}" destId="{CEC1C251-11BF-49BD-94D2-6E04F6AD4EA7}" srcOrd="13" destOrd="0" presId="urn:microsoft.com/office/officeart/2005/8/layout/bProcess2"/>
    <dgm:cxn modelId="{D0FA56E0-9329-42B9-92B8-63274ABB74DC}" type="presParOf" srcId="{700D32FC-75F9-4E8E-99FD-E98EA8E774CF}" destId="{A269DD7D-4CBA-4981-87CF-CDB1103279BD}" srcOrd="14" destOrd="0" presId="urn:microsoft.com/office/officeart/2005/8/layout/bProcess2"/>
    <dgm:cxn modelId="{1680A9B9-704F-4FF1-9C99-00BC8F672E3A}" type="presParOf" srcId="{A269DD7D-4CBA-4981-87CF-CDB1103279BD}" destId="{47C2A378-255C-49BB-A35E-B8D21E2D0897}" srcOrd="0" destOrd="0" presId="urn:microsoft.com/office/officeart/2005/8/layout/bProcess2"/>
    <dgm:cxn modelId="{9EB0297C-DEB2-49F6-BBBC-FEE7793E5651}" type="presParOf" srcId="{A269DD7D-4CBA-4981-87CF-CDB1103279BD}" destId="{EA829695-598B-43BE-B1E5-E62D12C696D5}" srcOrd="1" destOrd="0" presId="urn:microsoft.com/office/officeart/2005/8/layout/bProcess2"/>
    <dgm:cxn modelId="{106C53DE-B83B-479A-94F3-72B11657AA9F}" type="presParOf" srcId="{700D32FC-75F9-4E8E-99FD-E98EA8E774CF}" destId="{296D2BF7-8F66-4548-830F-EEB1E2A55177}" srcOrd="15" destOrd="0" presId="urn:microsoft.com/office/officeart/2005/8/layout/bProcess2"/>
    <dgm:cxn modelId="{4A515472-D4AF-4422-8AA5-50C8E5CA1D93}" type="presParOf" srcId="{700D32FC-75F9-4E8E-99FD-E98EA8E774CF}" destId="{91DA2069-4C05-4C37-ABF8-71DFFAAB201F}" srcOrd="16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FBD38B-FE08-4D1A-AD54-EC95F45E9673}" type="doc">
      <dgm:prSet loTypeId="urn:microsoft.com/office/officeart/2005/8/layout/chevron2" loCatId="list" qsTypeId="urn:microsoft.com/office/officeart/2005/8/quickstyle/3d2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52F8FF62-E80D-44D1-9D59-C519743ED5E4}">
      <dgm:prSet phldrT="[Текст]" custT="1"/>
      <dgm:spPr/>
      <dgm:t>
        <a:bodyPr/>
        <a:lstStyle/>
        <a:p>
          <a:r>
            <a:rPr lang="ru-RU" sz="1600" dirty="0" smtClean="0"/>
            <a:t>ПРОЕКТЫ</a:t>
          </a:r>
          <a:r>
            <a:rPr lang="ru-RU" sz="2600" dirty="0" smtClean="0"/>
            <a:t> </a:t>
          </a:r>
          <a:endParaRPr lang="ru-RU" sz="2600" dirty="0"/>
        </a:p>
      </dgm:t>
    </dgm:pt>
    <dgm:pt modelId="{05E3BC40-6D04-492F-9738-A7F8DBB3AB71}" type="parTrans" cxnId="{A8FAA49C-D6F8-48B0-B0F5-40015E9D6E72}">
      <dgm:prSet/>
      <dgm:spPr/>
      <dgm:t>
        <a:bodyPr/>
        <a:lstStyle/>
        <a:p>
          <a:endParaRPr lang="ru-RU"/>
        </a:p>
      </dgm:t>
    </dgm:pt>
    <dgm:pt modelId="{1F87CB42-000C-4E15-8F30-0A5DBA48924D}" type="sibTrans" cxnId="{A8FAA49C-D6F8-48B0-B0F5-40015E9D6E72}">
      <dgm:prSet/>
      <dgm:spPr/>
      <dgm:t>
        <a:bodyPr/>
        <a:lstStyle/>
        <a:p>
          <a:endParaRPr lang="ru-RU"/>
        </a:p>
      </dgm:t>
    </dgm:pt>
    <dgm:pt modelId="{5A077106-43E5-4D93-9A01-FB23CCA7FD12}">
      <dgm:prSet phldrT="[Текст]"/>
      <dgm:spPr/>
      <dgm:t>
        <a:bodyPr/>
        <a:lstStyle/>
        <a:p>
          <a:r>
            <a:rPr lang="ru-RU" dirty="0" smtClean="0"/>
            <a:t>Работы, связанные разными видами моделей, достижением определенного результата, имеющие структуру приближенную или полностью совпадающую с научным исследованием.</a:t>
          </a:r>
          <a:endParaRPr lang="ru-RU" dirty="0"/>
        </a:p>
      </dgm:t>
    </dgm:pt>
    <dgm:pt modelId="{90A15012-2CFF-44EF-B90E-4861EDA7A7F7}" type="parTrans" cxnId="{66A415A7-315E-4241-AD38-0DE9348AACB1}">
      <dgm:prSet/>
      <dgm:spPr/>
      <dgm:t>
        <a:bodyPr/>
        <a:lstStyle/>
        <a:p>
          <a:endParaRPr lang="ru-RU"/>
        </a:p>
      </dgm:t>
    </dgm:pt>
    <dgm:pt modelId="{6F28B731-7486-476A-9892-6506F2C58FE6}" type="sibTrans" cxnId="{66A415A7-315E-4241-AD38-0DE9348AACB1}">
      <dgm:prSet/>
      <dgm:spPr/>
      <dgm:t>
        <a:bodyPr/>
        <a:lstStyle/>
        <a:p>
          <a:endParaRPr lang="ru-RU"/>
        </a:p>
      </dgm:t>
    </dgm:pt>
    <dgm:pt modelId="{B01FC8DC-C80B-4A6A-98AB-F82F317A3752}">
      <dgm:prSet phldrT="[Текст]" custT="1"/>
      <dgm:spPr/>
      <dgm:t>
        <a:bodyPr/>
        <a:lstStyle/>
        <a:p>
          <a:r>
            <a:rPr lang="ru-RU" sz="1600" dirty="0" smtClean="0"/>
            <a:t>ЭКСПЕРИМЕН</a:t>
          </a:r>
          <a:r>
            <a:rPr lang="ru-RU" sz="1700" dirty="0" smtClean="0"/>
            <a:t>Т</a:t>
          </a:r>
          <a:endParaRPr lang="ru-RU" sz="1700" dirty="0"/>
        </a:p>
      </dgm:t>
    </dgm:pt>
    <dgm:pt modelId="{B7019A11-1E76-465E-989F-740AB8643B89}" type="parTrans" cxnId="{E46E9F9C-8FEF-44F0-8A5B-B02D33BBC9B2}">
      <dgm:prSet/>
      <dgm:spPr/>
      <dgm:t>
        <a:bodyPr/>
        <a:lstStyle/>
        <a:p>
          <a:endParaRPr lang="ru-RU"/>
        </a:p>
      </dgm:t>
    </dgm:pt>
    <dgm:pt modelId="{EA20AC44-5EFE-4E5E-A796-1906FA205C07}" type="sibTrans" cxnId="{E46E9F9C-8FEF-44F0-8A5B-B02D33BBC9B2}">
      <dgm:prSet/>
      <dgm:spPr/>
      <dgm:t>
        <a:bodyPr/>
        <a:lstStyle/>
        <a:p>
          <a:endParaRPr lang="ru-RU"/>
        </a:p>
      </dgm:t>
    </dgm:pt>
    <dgm:pt modelId="{4D5523D3-B650-4DE9-83E9-5DE62076D04E}">
      <dgm:prSet phldrT="[Текст]"/>
      <dgm:spPr/>
      <dgm:t>
        <a:bodyPr/>
        <a:lstStyle/>
        <a:p>
          <a:r>
            <a:rPr lang="ru-RU" dirty="0" smtClean="0"/>
            <a:t>Работы, имеющие задачу </a:t>
          </a:r>
          <a:r>
            <a:rPr lang="ru-RU" dirty="0" err="1" smtClean="0"/>
            <a:t>визуализирования</a:t>
          </a:r>
          <a:r>
            <a:rPr lang="ru-RU" dirty="0" smtClean="0"/>
            <a:t> известных научных фактов, предполагают самостоятельную трактовку особенностей результата в зависимости от изменения исходных условий.</a:t>
          </a:r>
          <a:endParaRPr lang="ru-RU" dirty="0"/>
        </a:p>
      </dgm:t>
    </dgm:pt>
    <dgm:pt modelId="{84280A62-3C29-4391-A8C4-776840AADB00}" type="parTrans" cxnId="{BCC085D6-F200-4C8A-A849-E1FCBA9AE15C}">
      <dgm:prSet/>
      <dgm:spPr/>
      <dgm:t>
        <a:bodyPr/>
        <a:lstStyle/>
        <a:p>
          <a:endParaRPr lang="ru-RU"/>
        </a:p>
      </dgm:t>
    </dgm:pt>
    <dgm:pt modelId="{13A7E234-C1DC-4515-8D5D-92F43F0890E7}" type="sibTrans" cxnId="{BCC085D6-F200-4C8A-A849-E1FCBA9AE15C}">
      <dgm:prSet/>
      <dgm:spPr/>
      <dgm:t>
        <a:bodyPr/>
        <a:lstStyle/>
        <a:p>
          <a:endParaRPr lang="ru-RU"/>
        </a:p>
      </dgm:t>
    </dgm:pt>
    <dgm:pt modelId="{FC515521-1BB0-408B-8282-05F728A51616}">
      <dgm:prSet phldrT="[Текст]" custT="1"/>
      <dgm:spPr/>
      <dgm:t>
        <a:bodyPr/>
        <a:lstStyle/>
        <a:p>
          <a:r>
            <a:rPr lang="ru-RU" sz="1600" b="0" smtClean="0"/>
            <a:t>РЕФЕРАТЫ</a:t>
          </a:r>
          <a:endParaRPr lang="ru-RU" sz="1600" b="0" dirty="0"/>
        </a:p>
      </dgm:t>
    </dgm:pt>
    <dgm:pt modelId="{8A5DC8D7-39DE-41F6-B7DF-A23A04EFA7AA}" type="parTrans" cxnId="{1C3EC0FD-0BCD-4E0A-A629-5324E338031D}">
      <dgm:prSet/>
      <dgm:spPr/>
      <dgm:t>
        <a:bodyPr/>
        <a:lstStyle/>
        <a:p>
          <a:endParaRPr lang="ru-RU"/>
        </a:p>
      </dgm:t>
    </dgm:pt>
    <dgm:pt modelId="{D768DDCD-5904-4BF4-87F5-406C200D2BE1}" type="sibTrans" cxnId="{1C3EC0FD-0BCD-4E0A-A629-5324E338031D}">
      <dgm:prSet/>
      <dgm:spPr/>
      <dgm:t>
        <a:bodyPr/>
        <a:lstStyle/>
        <a:p>
          <a:endParaRPr lang="ru-RU"/>
        </a:p>
      </dgm:t>
    </dgm:pt>
    <dgm:pt modelId="{8E842381-0CF6-4BCA-89A4-B518C9CBEA73}">
      <dgm:prSet phldrT="[Текст]"/>
      <dgm:spPr/>
      <dgm:t>
        <a:bodyPr/>
        <a:lstStyle/>
        <a:p>
          <a:r>
            <a:rPr lang="ru-RU" dirty="0" smtClean="0"/>
            <a:t>Работы, предполагающие подбор информации по выбранной теме из большого количества источников.</a:t>
          </a:r>
          <a:endParaRPr lang="ru-RU" dirty="0"/>
        </a:p>
      </dgm:t>
    </dgm:pt>
    <dgm:pt modelId="{316D4C1A-D08B-43EB-BC3E-C29B0157B6A9}" type="parTrans" cxnId="{44FB10A3-807A-435C-8CC2-C21DD739E257}">
      <dgm:prSet/>
      <dgm:spPr/>
      <dgm:t>
        <a:bodyPr/>
        <a:lstStyle/>
        <a:p>
          <a:endParaRPr lang="ru-RU"/>
        </a:p>
      </dgm:t>
    </dgm:pt>
    <dgm:pt modelId="{FC76DDA9-6B1B-4BC2-AECF-1E69906448D8}" type="sibTrans" cxnId="{44FB10A3-807A-435C-8CC2-C21DD739E257}">
      <dgm:prSet/>
      <dgm:spPr/>
      <dgm:t>
        <a:bodyPr/>
        <a:lstStyle/>
        <a:p>
          <a:endParaRPr lang="ru-RU"/>
        </a:p>
      </dgm:t>
    </dgm:pt>
    <dgm:pt modelId="{9359BD52-0601-40FD-97E3-A53B170C6AE4}" type="pres">
      <dgm:prSet presAssocID="{A3FBD38B-FE08-4D1A-AD54-EC95F45E967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97C61F-A8F8-4153-B2B4-3599F12BB4F7}" type="pres">
      <dgm:prSet presAssocID="{52F8FF62-E80D-44D1-9D59-C519743ED5E4}" presName="composite" presStyleCnt="0"/>
      <dgm:spPr/>
    </dgm:pt>
    <dgm:pt modelId="{E4B8FF44-3176-4197-AEFA-1BC0B170BC93}" type="pres">
      <dgm:prSet presAssocID="{52F8FF62-E80D-44D1-9D59-C519743ED5E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45DDAF-FEBF-4430-8E9A-A4DA64FD94C8}" type="pres">
      <dgm:prSet presAssocID="{52F8FF62-E80D-44D1-9D59-C519743ED5E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98DECA-7C3C-4CDA-9620-79B8DA7CD7F0}" type="pres">
      <dgm:prSet presAssocID="{1F87CB42-000C-4E15-8F30-0A5DBA48924D}" presName="sp" presStyleCnt="0"/>
      <dgm:spPr/>
    </dgm:pt>
    <dgm:pt modelId="{2DA5C975-3FB3-452B-BAD0-080AFCDE2281}" type="pres">
      <dgm:prSet presAssocID="{B01FC8DC-C80B-4A6A-98AB-F82F317A3752}" presName="composite" presStyleCnt="0"/>
      <dgm:spPr/>
    </dgm:pt>
    <dgm:pt modelId="{2626ED34-661F-4B21-A4CD-43DE59A04402}" type="pres">
      <dgm:prSet presAssocID="{B01FC8DC-C80B-4A6A-98AB-F82F317A375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E7D19C-0BE6-44A8-87F7-C28C8ABE8103}" type="pres">
      <dgm:prSet presAssocID="{B01FC8DC-C80B-4A6A-98AB-F82F317A375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44A221-4D1F-404F-BCBF-1C7E3077B3E8}" type="pres">
      <dgm:prSet presAssocID="{EA20AC44-5EFE-4E5E-A796-1906FA205C07}" presName="sp" presStyleCnt="0"/>
      <dgm:spPr/>
    </dgm:pt>
    <dgm:pt modelId="{CC78BAF5-E74F-4D46-819F-8F601543417E}" type="pres">
      <dgm:prSet presAssocID="{FC515521-1BB0-408B-8282-05F728A51616}" presName="composite" presStyleCnt="0"/>
      <dgm:spPr/>
    </dgm:pt>
    <dgm:pt modelId="{6F566B39-3B38-445C-AC90-24C2BABDE343}" type="pres">
      <dgm:prSet presAssocID="{FC515521-1BB0-408B-8282-05F728A5161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F56B3E-114F-45DD-89F8-4155FA18CFF0}" type="pres">
      <dgm:prSet presAssocID="{FC515521-1BB0-408B-8282-05F728A5161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3EC0FD-0BCD-4E0A-A629-5324E338031D}" srcId="{A3FBD38B-FE08-4D1A-AD54-EC95F45E9673}" destId="{FC515521-1BB0-408B-8282-05F728A51616}" srcOrd="2" destOrd="0" parTransId="{8A5DC8D7-39DE-41F6-B7DF-A23A04EFA7AA}" sibTransId="{D768DDCD-5904-4BF4-87F5-406C200D2BE1}"/>
    <dgm:cxn modelId="{E46E9F9C-8FEF-44F0-8A5B-B02D33BBC9B2}" srcId="{A3FBD38B-FE08-4D1A-AD54-EC95F45E9673}" destId="{B01FC8DC-C80B-4A6A-98AB-F82F317A3752}" srcOrd="1" destOrd="0" parTransId="{B7019A11-1E76-465E-989F-740AB8643B89}" sibTransId="{EA20AC44-5EFE-4E5E-A796-1906FA205C07}"/>
    <dgm:cxn modelId="{44FB10A3-807A-435C-8CC2-C21DD739E257}" srcId="{FC515521-1BB0-408B-8282-05F728A51616}" destId="{8E842381-0CF6-4BCA-89A4-B518C9CBEA73}" srcOrd="0" destOrd="0" parTransId="{316D4C1A-D08B-43EB-BC3E-C29B0157B6A9}" sibTransId="{FC76DDA9-6B1B-4BC2-AECF-1E69906448D8}"/>
    <dgm:cxn modelId="{A8FAA49C-D6F8-48B0-B0F5-40015E9D6E72}" srcId="{A3FBD38B-FE08-4D1A-AD54-EC95F45E9673}" destId="{52F8FF62-E80D-44D1-9D59-C519743ED5E4}" srcOrd="0" destOrd="0" parTransId="{05E3BC40-6D04-492F-9738-A7F8DBB3AB71}" sibTransId="{1F87CB42-000C-4E15-8F30-0A5DBA48924D}"/>
    <dgm:cxn modelId="{BB0CC54D-441F-4554-B849-359C1F75C0A9}" type="presOf" srcId="{A3FBD38B-FE08-4D1A-AD54-EC95F45E9673}" destId="{9359BD52-0601-40FD-97E3-A53B170C6AE4}" srcOrd="0" destOrd="0" presId="urn:microsoft.com/office/officeart/2005/8/layout/chevron2"/>
    <dgm:cxn modelId="{A4C3E260-9D9D-4E9F-B2E0-F0A17EA51C76}" type="presOf" srcId="{8E842381-0CF6-4BCA-89A4-B518C9CBEA73}" destId="{6EF56B3E-114F-45DD-89F8-4155FA18CFF0}" srcOrd="0" destOrd="0" presId="urn:microsoft.com/office/officeart/2005/8/layout/chevron2"/>
    <dgm:cxn modelId="{BCC085D6-F200-4C8A-A849-E1FCBA9AE15C}" srcId="{B01FC8DC-C80B-4A6A-98AB-F82F317A3752}" destId="{4D5523D3-B650-4DE9-83E9-5DE62076D04E}" srcOrd="0" destOrd="0" parTransId="{84280A62-3C29-4391-A8C4-776840AADB00}" sibTransId="{13A7E234-C1DC-4515-8D5D-92F43F0890E7}"/>
    <dgm:cxn modelId="{E7C75B81-89B0-47EB-B09A-57492E0117F0}" type="presOf" srcId="{FC515521-1BB0-408B-8282-05F728A51616}" destId="{6F566B39-3B38-445C-AC90-24C2BABDE343}" srcOrd="0" destOrd="0" presId="urn:microsoft.com/office/officeart/2005/8/layout/chevron2"/>
    <dgm:cxn modelId="{2C394C55-7890-4F82-8F5E-D6D0EA1D3CEE}" type="presOf" srcId="{4D5523D3-B650-4DE9-83E9-5DE62076D04E}" destId="{A2E7D19C-0BE6-44A8-87F7-C28C8ABE8103}" srcOrd="0" destOrd="0" presId="urn:microsoft.com/office/officeart/2005/8/layout/chevron2"/>
    <dgm:cxn modelId="{AA149F24-1BBA-429D-9C27-EB4F7FC6CB04}" type="presOf" srcId="{5A077106-43E5-4D93-9A01-FB23CCA7FD12}" destId="{0245DDAF-FEBF-4430-8E9A-A4DA64FD94C8}" srcOrd="0" destOrd="0" presId="urn:microsoft.com/office/officeart/2005/8/layout/chevron2"/>
    <dgm:cxn modelId="{C02DA789-23FD-46FA-ADE7-EFC25F89412E}" type="presOf" srcId="{52F8FF62-E80D-44D1-9D59-C519743ED5E4}" destId="{E4B8FF44-3176-4197-AEFA-1BC0B170BC93}" srcOrd="0" destOrd="0" presId="urn:microsoft.com/office/officeart/2005/8/layout/chevron2"/>
    <dgm:cxn modelId="{9501AEFA-1B83-45A3-913D-05EE17C6F0EC}" type="presOf" srcId="{B01FC8DC-C80B-4A6A-98AB-F82F317A3752}" destId="{2626ED34-661F-4B21-A4CD-43DE59A04402}" srcOrd="0" destOrd="0" presId="urn:microsoft.com/office/officeart/2005/8/layout/chevron2"/>
    <dgm:cxn modelId="{66A415A7-315E-4241-AD38-0DE9348AACB1}" srcId="{52F8FF62-E80D-44D1-9D59-C519743ED5E4}" destId="{5A077106-43E5-4D93-9A01-FB23CCA7FD12}" srcOrd="0" destOrd="0" parTransId="{90A15012-2CFF-44EF-B90E-4861EDA7A7F7}" sibTransId="{6F28B731-7486-476A-9892-6506F2C58FE6}"/>
    <dgm:cxn modelId="{9785F119-A06D-40F5-A6A4-E2BB4861F665}" type="presParOf" srcId="{9359BD52-0601-40FD-97E3-A53B170C6AE4}" destId="{3597C61F-A8F8-4153-B2B4-3599F12BB4F7}" srcOrd="0" destOrd="0" presId="urn:microsoft.com/office/officeart/2005/8/layout/chevron2"/>
    <dgm:cxn modelId="{16C5589A-6D59-400C-BA1B-36CD32A70572}" type="presParOf" srcId="{3597C61F-A8F8-4153-B2B4-3599F12BB4F7}" destId="{E4B8FF44-3176-4197-AEFA-1BC0B170BC93}" srcOrd="0" destOrd="0" presId="urn:microsoft.com/office/officeart/2005/8/layout/chevron2"/>
    <dgm:cxn modelId="{891B4CBC-54BE-45DA-AADD-8FD2155A9587}" type="presParOf" srcId="{3597C61F-A8F8-4153-B2B4-3599F12BB4F7}" destId="{0245DDAF-FEBF-4430-8E9A-A4DA64FD94C8}" srcOrd="1" destOrd="0" presId="urn:microsoft.com/office/officeart/2005/8/layout/chevron2"/>
    <dgm:cxn modelId="{3217A1D7-22F1-45D8-B739-B85DD863B0D8}" type="presParOf" srcId="{9359BD52-0601-40FD-97E3-A53B170C6AE4}" destId="{2A98DECA-7C3C-4CDA-9620-79B8DA7CD7F0}" srcOrd="1" destOrd="0" presId="urn:microsoft.com/office/officeart/2005/8/layout/chevron2"/>
    <dgm:cxn modelId="{71F73082-07CD-40A8-AD76-534D02DC9D6F}" type="presParOf" srcId="{9359BD52-0601-40FD-97E3-A53B170C6AE4}" destId="{2DA5C975-3FB3-452B-BAD0-080AFCDE2281}" srcOrd="2" destOrd="0" presId="urn:microsoft.com/office/officeart/2005/8/layout/chevron2"/>
    <dgm:cxn modelId="{ACDE1302-73EF-4C3B-A8C7-27F278E26516}" type="presParOf" srcId="{2DA5C975-3FB3-452B-BAD0-080AFCDE2281}" destId="{2626ED34-661F-4B21-A4CD-43DE59A04402}" srcOrd="0" destOrd="0" presId="urn:microsoft.com/office/officeart/2005/8/layout/chevron2"/>
    <dgm:cxn modelId="{5838FF02-4CA6-4494-B3C3-66DAAEEC0AA6}" type="presParOf" srcId="{2DA5C975-3FB3-452B-BAD0-080AFCDE2281}" destId="{A2E7D19C-0BE6-44A8-87F7-C28C8ABE8103}" srcOrd="1" destOrd="0" presId="urn:microsoft.com/office/officeart/2005/8/layout/chevron2"/>
    <dgm:cxn modelId="{E4319A8A-24CF-44C2-AAC4-1EB64B32F911}" type="presParOf" srcId="{9359BD52-0601-40FD-97E3-A53B170C6AE4}" destId="{5044A221-4D1F-404F-BCBF-1C7E3077B3E8}" srcOrd="3" destOrd="0" presId="urn:microsoft.com/office/officeart/2005/8/layout/chevron2"/>
    <dgm:cxn modelId="{0F2F7B83-C64B-4914-8A32-BB10E4B74E36}" type="presParOf" srcId="{9359BD52-0601-40FD-97E3-A53B170C6AE4}" destId="{CC78BAF5-E74F-4D46-819F-8F601543417E}" srcOrd="4" destOrd="0" presId="urn:microsoft.com/office/officeart/2005/8/layout/chevron2"/>
    <dgm:cxn modelId="{B571D7E0-EEA4-4412-9675-E30F5878260B}" type="presParOf" srcId="{CC78BAF5-E74F-4D46-819F-8F601543417E}" destId="{6F566B39-3B38-445C-AC90-24C2BABDE343}" srcOrd="0" destOrd="0" presId="urn:microsoft.com/office/officeart/2005/8/layout/chevron2"/>
    <dgm:cxn modelId="{473710F3-38E7-483A-809C-93B01B2BB2AE}" type="presParOf" srcId="{CC78BAF5-E74F-4D46-819F-8F601543417E}" destId="{6EF56B3E-114F-45DD-89F8-4155FA18CFF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E0502C0-77EB-492E-AEBA-CB74C552F62B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</dgm:pt>
    <dgm:pt modelId="{6DA81214-39FE-4D84-BAE3-3260E5FA0993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выбор темы и задачи, формулировка гипотезы</a:t>
          </a:r>
          <a:endParaRPr lang="ru-RU" sz="1800" dirty="0">
            <a:solidFill>
              <a:schemeClr val="tx1"/>
            </a:solidFill>
          </a:endParaRPr>
        </a:p>
      </dgm:t>
    </dgm:pt>
    <dgm:pt modelId="{9126CFA2-522D-4189-BC01-A8D2BB5A5E83}" type="parTrans" cxnId="{DEE5E110-3099-4FD9-B570-055003CC00B1}">
      <dgm:prSet/>
      <dgm:spPr/>
      <dgm:t>
        <a:bodyPr/>
        <a:lstStyle/>
        <a:p>
          <a:endParaRPr lang="ru-RU"/>
        </a:p>
      </dgm:t>
    </dgm:pt>
    <dgm:pt modelId="{475D2665-2CFE-4B44-91C2-88D93B37B24D}" type="sibTrans" cxnId="{DEE5E110-3099-4FD9-B570-055003CC00B1}">
      <dgm:prSet/>
      <dgm:spPr/>
      <dgm:t>
        <a:bodyPr/>
        <a:lstStyle/>
        <a:p>
          <a:endParaRPr lang="ru-RU"/>
        </a:p>
      </dgm:t>
    </dgm:pt>
    <dgm:pt modelId="{998E1D7F-39EC-480F-9072-E6B07F517A7C}">
      <dgm:prSet phldrT="[Текст]" custT="1"/>
      <dgm:spPr/>
      <dgm:t>
        <a:bodyPr/>
        <a:lstStyle/>
        <a:p>
          <a:r>
            <a:rPr lang="ru-RU" sz="2000" dirty="0" smtClean="0"/>
            <a:t>выбор объекта</a:t>
          </a:r>
          <a:endParaRPr lang="ru-RU" sz="2000" dirty="0"/>
        </a:p>
      </dgm:t>
    </dgm:pt>
    <dgm:pt modelId="{E963E2F8-C2E2-4FBE-8FF7-5B74C1209842}" type="parTrans" cxnId="{DD95C91C-4685-4CEB-A6C9-DA702EE842DD}">
      <dgm:prSet/>
      <dgm:spPr/>
      <dgm:t>
        <a:bodyPr/>
        <a:lstStyle/>
        <a:p>
          <a:endParaRPr lang="ru-RU"/>
        </a:p>
      </dgm:t>
    </dgm:pt>
    <dgm:pt modelId="{A7CF60AE-34FF-4714-9DC6-A4C9F4FC78A6}" type="sibTrans" cxnId="{DD95C91C-4685-4CEB-A6C9-DA702EE842DD}">
      <dgm:prSet/>
      <dgm:spPr/>
      <dgm:t>
        <a:bodyPr/>
        <a:lstStyle/>
        <a:p>
          <a:endParaRPr lang="ru-RU"/>
        </a:p>
      </dgm:t>
    </dgm:pt>
    <dgm:pt modelId="{15946442-93A3-4E94-A058-B093E1E3AD87}">
      <dgm:prSet phldrT="[Текст]" custT="1"/>
      <dgm:spPr/>
      <dgm:t>
        <a:bodyPr/>
        <a:lstStyle/>
        <a:p>
          <a:r>
            <a:rPr lang="ru-RU" sz="1800" dirty="0" smtClean="0"/>
            <a:t>Анализ результатов и выводы</a:t>
          </a:r>
          <a:endParaRPr lang="ru-RU" sz="1800" dirty="0"/>
        </a:p>
      </dgm:t>
    </dgm:pt>
    <dgm:pt modelId="{448394FB-D589-401D-A440-B95E873FF95B}" type="parTrans" cxnId="{E46E7851-BA1D-4A34-844A-EBE2073D317C}">
      <dgm:prSet/>
      <dgm:spPr/>
      <dgm:t>
        <a:bodyPr/>
        <a:lstStyle/>
        <a:p>
          <a:endParaRPr lang="ru-RU"/>
        </a:p>
      </dgm:t>
    </dgm:pt>
    <dgm:pt modelId="{FBA36728-4280-4391-8049-9D7597E1CE5D}" type="sibTrans" cxnId="{E46E7851-BA1D-4A34-844A-EBE2073D317C}">
      <dgm:prSet/>
      <dgm:spPr/>
      <dgm:t>
        <a:bodyPr/>
        <a:lstStyle/>
        <a:p>
          <a:endParaRPr lang="ru-RU"/>
        </a:p>
      </dgm:t>
    </dgm:pt>
    <dgm:pt modelId="{DD695AA7-86F3-460C-BC72-7238D880CF2C}" type="pres">
      <dgm:prSet presAssocID="{FE0502C0-77EB-492E-AEBA-CB74C552F62B}" presName="Name0" presStyleCnt="0">
        <dgm:presLayoutVars>
          <dgm:dir/>
          <dgm:resizeHandles val="exact"/>
        </dgm:presLayoutVars>
      </dgm:prSet>
      <dgm:spPr/>
    </dgm:pt>
    <dgm:pt modelId="{736532FC-34AE-4D57-9F9D-81EEE87A2821}" type="pres">
      <dgm:prSet presAssocID="{6DA81214-39FE-4D84-BAE3-3260E5FA099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58A49C-F550-4053-8819-D1573714FCC7}" type="pres">
      <dgm:prSet presAssocID="{475D2665-2CFE-4B44-91C2-88D93B37B24D}" presName="sibTrans" presStyleLbl="sibTrans2D1" presStyleIdx="0" presStyleCnt="2"/>
      <dgm:spPr/>
      <dgm:t>
        <a:bodyPr/>
        <a:lstStyle/>
        <a:p>
          <a:endParaRPr lang="ru-RU"/>
        </a:p>
      </dgm:t>
    </dgm:pt>
    <dgm:pt modelId="{9ABD6DB5-F4B0-46D1-A500-FB7BAD744642}" type="pres">
      <dgm:prSet presAssocID="{475D2665-2CFE-4B44-91C2-88D93B37B24D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3A29AFD9-FCB1-493A-88B8-921FCF15729E}" type="pres">
      <dgm:prSet presAssocID="{998E1D7F-39EC-480F-9072-E6B07F517A7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F5FD61-35FE-4DE1-955C-7FE28262477B}" type="pres">
      <dgm:prSet presAssocID="{A7CF60AE-34FF-4714-9DC6-A4C9F4FC78A6}" presName="sibTrans" presStyleLbl="sibTrans2D1" presStyleIdx="1" presStyleCnt="2"/>
      <dgm:spPr/>
      <dgm:t>
        <a:bodyPr/>
        <a:lstStyle/>
        <a:p>
          <a:endParaRPr lang="ru-RU"/>
        </a:p>
      </dgm:t>
    </dgm:pt>
    <dgm:pt modelId="{856C0A05-9FDF-4634-99FB-73E9E8DB8DBB}" type="pres">
      <dgm:prSet presAssocID="{A7CF60AE-34FF-4714-9DC6-A4C9F4FC78A6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BC217A06-86B7-471D-8C30-F47F805D0198}" type="pres">
      <dgm:prSet presAssocID="{15946442-93A3-4E94-A058-B093E1E3AD8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4A1E84-DBD0-4A87-BB37-ACC8D7061813}" type="presOf" srcId="{15946442-93A3-4E94-A058-B093E1E3AD87}" destId="{BC217A06-86B7-471D-8C30-F47F805D0198}" srcOrd="0" destOrd="0" presId="urn:microsoft.com/office/officeart/2005/8/layout/process1"/>
    <dgm:cxn modelId="{E10A8149-5B90-4405-A2F2-2B8A9C5A3852}" type="presOf" srcId="{475D2665-2CFE-4B44-91C2-88D93B37B24D}" destId="{9ABD6DB5-F4B0-46D1-A500-FB7BAD744642}" srcOrd="1" destOrd="0" presId="urn:microsoft.com/office/officeart/2005/8/layout/process1"/>
    <dgm:cxn modelId="{13988D70-5E76-41A6-AA77-7A1689BE39FA}" type="presOf" srcId="{6DA81214-39FE-4D84-BAE3-3260E5FA0993}" destId="{736532FC-34AE-4D57-9F9D-81EEE87A2821}" srcOrd="0" destOrd="0" presId="urn:microsoft.com/office/officeart/2005/8/layout/process1"/>
    <dgm:cxn modelId="{DD95C91C-4685-4CEB-A6C9-DA702EE842DD}" srcId="{FE0502C0-77EB-492E-AEBA-CB74C552F62B}" destId="{998E1D7F-39EC-480F-9072-E6B07F517A7C}" srcOrd="1" destOrd="0" parTransId="{E963E2F8-C2E2-4FBE-8FF7-5B74C1209842}" sibTransId="{A7CF60AE-34FF-4714-9DC6-A4C9F4FC78A6}"/>
    <dgm:cxn modelId="{DEE5E110-3099-4FD9-B570-055003CC00B1}" srcId="{FE0502C0-77EB-492E-AEBA-CB74C552F62B}" destId="{6DA81214-39FE-4D84-BAE3-3260E5FA0993}" srcOrd="0" destOrd="0" parTransId="{9126CFA2-522D-4189-BC01-A8D2BB5A5E83}" sibTransId="{475D2665-2CFE-4B44-91C2-88D93B37B24D}"/>
    <dgm:cxn modelId="{A4BADBC1-3464-49E3-A4F0-C1204B3BB5A4}" type="presOf" srcId="{A7CF60AE-34FF-4714-9DC6-A4C9F4FC78A6}" destId="{856C0A05-9FDF-4634-99FB-73E9E8DB8DBB}" srcOrd="1" destOrd="0" presId="urn:microsoft.com/office/officeart/2005/8/layout/process1"/>
    <dgm:cxn modelId="{AAEDBD91-3653-4E80-9AA0-C0B52962872B}" type="presOf" srcId="{FE0502C0-77EB-492E-AEBA-CB74C552F62B}" destId="{DD695AA7-86F3-460C-BC72-7238D880CF2C}" srcOrd="0" destOrd="0" presId="urn:microsoft.com/office/officeart/2005/8/layout/process1"/>
    <dgm:cxn modelId="{1FB232B9-29F8-460B-A73E-588DED8EF39A}" type="presOf" srcId="{475D2665-2CFE-4B44-91C2-88D93B37B24D}" destId="{6858A49C-F550-4053-8819-D1573714FCC7}" srcOrd="0" destOrd="0" presId="urn:microsoft.com/office/officeart/2005/8/layout/process1"/>
    <dgm:cxn modelId="{1F2BBC2D-7344-49CC-94F0-8E5F632BC9BC}" type="presOf" srcId="{998E1D7F-39EC-480F-9072-E6B07F517A7C}" destId="{3A29AFD9-FCB1-493A-88B8-921FCF15729E}" srcOrd="0" destOrd="0" presId="urn:microsoft.com/office/officeart/2005/8/layout/process1"/>
    <dgm:cxn modelId="{C2620E59-899E-42C1-8411-C69C0E8B51E6}" type="presOf" srcId="{A7CF60AE-34FF-4714-9DC6-A4C9F4FC78A6}" destId="{16F5FD61-35FE-4DE1-955C-7FE28262477B}" srcOrd="0" destOrd="0" presId="urn:microsoft.com/office/officeart/2005/8/layout/process1"/>
    <dgm:cxn modelId="{E46E7851-BA1D-4A34-844A-EBE2073D317C}" srcId="{FE0502C0-77EB-492E-AEBA-CB74C552F62B}" destId="{15946442-93A3-4E94-A058-B093E1E3AD87}" srcOrd="2" destOrd="0" parTransId="{448394FB-D589-401D-A440-B95E873FF95B}" sibTransId="{FBA36728-4280-4391-8049-9D7597E1CE5D}"/>
    <dgm:cxn modelId="{0B341F69-1D66-4B0E-9691-AE8BA398F482}" type="presParOf" srcId="{DD695AA7-86F3-460C-BC72-7238D880CF2C}" destId="{736532FC-34AE-4D57-9F9D-81EEE87A2821}" srcOrd="0" destOrd="0" presId="urn:microsoft.com/office/officeart/2005/8/layout/process1"/>
    <dgm:cxn modelId="{B89B10E2-D190-4C96-B35B-BA982D67B0B5}" type="presParOf" srcId="{DD695AA7-86F3-460C-BC72-7238D880CF2C}" destId="{6858A49C-F550-4053-8819-D1573714FCC7}" srcOrd="1" destOrd="0" presId="urn:microsoft.com/office/officeart/2005/8/layout/process1"/>
    <dgm:cxn modelId="{D79887BC-1DA2-4479-A9F3-5B2952ED2FC1}" type="presParOf" srcId="{6858A49C-F550-4053-8819-D1573714FCC7}" destId="{9ABD6DB5-F4B0-46D1-A500-FB7BAD744642}" srcOrd="0" destOrd="0" presId="urn:microsoft.com/office/officeart/2005/8/layout/process1"/>
    <dgm:cxn modelId="{6950FBED-2E87-463E-A0FA-DF3D5D6F61B4}" type="presParOf" srcId="{DD695AA7-86F3-460C-BC72-7238D880CF2C}" destId="{3A29AFD9-FCB1-493A-88B8-921FCF15729E}" srcOrd="2" destOrd="0" presId="urn:microsoft.com/office/officeart/2005/8/layout/process1"/>
    <dgm:cxn modelId="{50627847-F7B2-4448-8074-6A29F02DB984}" type="presParOf" srcId="{DD695AA7-86F3-460C-BC72-7238D880CF2C}" destId="{16F5FD61-35FE-4DE1-955C-7FE28262477B}" srcOrd="3" destOrd="0" presId="urn:microsoft.com/office/officeart/2005/8/layout/process1"/>
    <dgm:cxn modelId="{0A8E8B35-CD93-4B72-A650-F1D24D23ED04}" type="presParOf" srcId="{16F5FD61-35FE-4DE1-955C-7FE28262477B}" destId="{856C0A05-9FDF-4634-99FB-73E9E8DB8DBB}" srcOrd="0" destOrd="0" presId="urn:microsoft.com/office/officeart/2005/8/layout/process1"/>
    <dgm:cxn modelId="{A513675D-5188-479A-A63F-EF926D3CE332}" type="presParOf" srcId="{DD695AA7-86F3-460C-BC72-7238D880CF2C}" destId="{BC217A06-86B7-471D-8C30-F47F805D019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D5E6D6B-35F7-4E6A-B1C1-0B5D6FBC3BB0}" type="doc">
      <dgm:prSet loTypeId="urn:microsoft.com/office/officeart/2005/8/layout/venn3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50A0BDC-7EF9-4E54-BE72-BC27D17013C9}">
      <dgm:prSet phldrT="[Текст]"/>
      <dgm:spPr/>
      <dgm:t>
        <a:bodyPr/>
        <a:lstStyle/>
        <a:p>
          <a:r>
            <a:rPr lang="ru-RU" dirty="0" smtClean="0"/>
            <a:t>теоретические курсы </a:t>
          </a:r>
          <a:endParaRPr lang="ru-RU" dirty="0"/>
        </a:p>
      </dgm:t>
    </dgm:pt>
    <dgm:pt modelId="{3ADF907D-DAAF-4F83-BFF6-B8F6618D87E8}" type="parTrans" cxnId="{A0018503-7D04-4EF8-95FA-FFFA1C306852}">
      <dgm:prSet/>
      <dgm:spPr/>
      <dgm:t>
        <a:bodyPr/>
        <a:lstStyle/>
        <a:p>
          <a:endParaRPr lang="ru-RU"/>
        </a:p>
      </dgm:t>
    </dgm:pt>
    <dgm:pt modelId="{5EA9E632-5212-4A1F-83B5-049DEB126B8E}" type="sibTrans" cxnId="{A0018503-7D04-4EF8-95FA-FFFA1C306852}">
      <dgm:prSet/>
      <dgm:spPr/>
      <dgm:t>
        <a:bodyPr/>
        <a:lstStyle/>
        <a:p>
          <a:endParaRPr lang="ru-RU"/>
        </a:p>
      </dgm:t>
    </dgm:pt>
    <dgm:pt modelId="{F8E7F37A-FD10-4475-A2DE-F2872770D2E3}">
      <dgm:prSet phldrT="[Текст]"/>
      <dgm:spPr/>
      <dgm:t>
        <a:bodyPr/>
        <a:lstStyle/>
        <a:p>
          <a:r>
            <a:rPr lang="ru-RU" dirty="0" smtClean="0"/>
            <a:t>освоение методики</a:t>
          </a:r>
          <a:endParaRPr lang="ru-RU" dirty="0"/>
        </a:p>
      </dgm:t>
    </dgm:pt>
    <dgm:pt modelId="{34FC4BFA-4AD6-4166-B70F-1E627197D4A6}" type="parTrans" cxnId="{6B50E64A-33AB-4670-A8E5-CF0C75C3DAEC}">
      <dgm:prSet/>
      <dgm:spPr/>
      <dgm:t>
        <a:bodyPr/>
        <a:lstStyle/>
        <a:p>
          <a:endParaRPr lang="ru-RU"/>
        </a:p>
      </dgm:t>
    </dgm:pt>
    <dgm:pt modelId="{C81D726B-F460-47FD-96C3-A586BDB3C7AA}" type="sibTrans" cxnId="{6B50E64A-33AB-4670-A8E5-CF0C75C3DAEC}">
      <dgm:prSet/>
      <dgm:spPr/>
      <dgm:t>
        <a:bodyPr/>
        <a:lstStyle/>
        <a:p>
          <a:endParaRPr lang="ru-RU"/>
        </a:p>
      </dgm:t>
    </dgm:pt>
    <dgm:pt modelId="{09BCBB4F-7A31-43B8-B32A-FA1C24081979}">
      <dgm:prSet phldrT="[Текст]"/>
      <dgm:spPr/>
      <dgm:t>
        <a:bodyPr/>
        <a:lstStyle/>
        <a:p>
          <a:r>
            <a:rPr lang="ru-RU" dirty="0" smtClean="0"/>
            <a:t>экспедиционные исследования </a:t>
          </a:r>
          <a:endParaRPr lang="ru-RU" dirty="0"/>
        </a:p>
      </dgm:t>
    </dgm:pt>
    <dgm:pt modelId="{854B297A-6544-4C8B-B775-0DBD5B721EFE}" type="parTrans" cxnId="{CE53D519-4990-4E1F-9D4B-0F0051593C18}">
      <dgm:prSet/>
      <dgm:spPr/>
      <dgm:t>
        <a:bodyPr/>
        <a:lstStyle/>
        <a:p>
          <a:endParaRPr lang="ru-RU"/>
        </a:p>
      </dgm:t>
    </dgm:pt>
    <dgm:pt modelId="{B4D0FC06-89C3-4230-9B21-9890C1358F51}" type="sibTrans" cxnId="{CE53D519-4990-4E1F-9D4B-0F0051593C18}">
      <dgm:prSet/>
      <dgm:spPr/>
      <dgm:t>
        <a:bodyPr/>
        <a:lstStyle/>
        <a:p>
          <a:endParaRPr lang="ru-RU"/>
        </a:p>
      </dgm:t>
    </dgm:pt>
    <dgm:pt modelId="{4F8C223F-BF36-42D0-9490-C1C009D07471}">
      <dgm:prSet phldrT="[Текст]"/>
      <dgm:spPr/>
      <dgm:t>
        <a:bodyPr/>
        <a:lstStyle/>
        <a:p>
          <a:r>
            <a:rPr lang="ru-RU" dirty="0" smtClean="0"/>
            <a:t>обработка данных </a:t>
          </a:r>
          <a:endParaRPr lang="ru-RU" dirty="0"/>
        </a:p>
      </dgm:t>
    </dgm:pt>
    <dgm:pt modelId="{D8137321-751A-449B-AFD2-D6152E4A0D24}" type="parTrans" cxnId="{6479CCAE-80B0-40F3-995C-7B631DE25D53}">
      <dgm:prSet/>
      <dgm:spPr/>
      <dgm:t>
        <a:bodyPr/>
        <a:lstStyle/>
        <a:p>
          <a:endParaRPr lang="ru-RU"/>
        </a:p>
      </dgm:t>
    </dgm:pt>
    <dgm:pt modelId="{37292E9C-9435-45AB-9A50-6DEBB0D32D98}" type="sibTrans" cxnId="{6479CCAE-80B0-40F3-995C-7B631DE25D53}">
      <dgm:prSet/>
      <dgm:spPr/>
      <dgm:t>
        <a:bodyPr/>
        <a:lstStyle/>
        <a:p>
          <a:endParaRPr lang="ru-RU"/>
        </a:p>
      </dgm:t>
    </dgm:pt>
    <dgm:pt modelId="{D8192772-274F-43BE-B1E9-3DF2EC7B4B5F}">
      <dgm:prSet phldrT="[Текст]"/>
      <dgm:spPr/>
      <dgm:t>
        <a:bodyPr/>
        <a:lstStyle/>
        <a:p>
          <a:r>
            <a:rPr lang="ru-RU" dirty="0" smtClean="0"/>
            <a:t>представление результатов</a:t>
          </a:r>
          <a:endParaRPr lang="ru-RU" dirty="0"/>
        </a:p>
      </dgm:t>
    </dgm:pt>
    <dgm:pt modelId="{665A64D1-F092-4E73-9048-5C13922E9770}" type="parTrans" cxnId="{A6CAE2D1-9965-4BFD-9F8A-34BBD1E7D770}">
      <dgm:prSet/>
      <dgm:spPr/>
      <dgm:t>
        <a:bodyPr/>
        <a:lstStyle/>
        <a:p>
          <a:endParaRPr lang="ru-RU"/>
        </a:p>
      </dgm:t>
    </dgm:pt>
    <dgm:pt modelId="{FC1731A7-4877-483E-8D2C-275FBA6924FF}" type="sibTrans" cxnId="{A6CAE2D1-9965-4BFD-9F8A-34BBD1E7D770}">
      <dgm:prSet/>
      <dgm:spPr/>
      <dgm:t>
        <a:bodyPr/>
        <a:lstStyle/>
        <a:p>
          <a:endParaRPr lang="ru-RU"/>
        </a:p>
      </dgm:t>
    </dgm:pt>
    <dgm:pt modelId="{61C1D73E-34F2-4174-8BCE-79A09E85DE9E}" type="pres">
      <dgm:prSet presAssocID="{3D5E6D6B-35F7-4E6A-B1C1-0B5D6FBC3BB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225DA1-724C-4B94-93B8-AFBC8616E481}" type="pres">
      <dgm:prSet presAssocID="{B50A0BDC-7EF9-4E54-BE72-BC27D17013C9}" presName="Name5" presStyleLbl="venn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7B993A-D9C7-499F-9961-412EFF72BABE}" type="pres">
      <dgm:prSet presAssocID="{5EA9E632-5212-4A1F-83B5-049DEB126B8E}" presName="space" presStyleCnt="0"/>
      <dgm:spPr/>
    </dgm:pt>
    <dgm:pt modelId="{E6F04640-F114-4BD2-A2A5-851AF015D922}" type="pres">
      <dgm:prSet presAssocID="{F8E7F37A-FD10-4475-A2DE-F2872770D2E3}" presName="Name5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E69ACE-9B08-4262-8AA1-A62B88439F50}" type="pres">
      <dgm:prSet presAssocID="{C81D726B-F460-47FD-96C3-A586BDB3C7AA}" presName="space" presStyleCnt="0"/>
      <dgm:spPr/>
    </dgm:pt>
    <dgm:pt modelId="{3EEED1AC-6760-416A-AC09-6ABD1CF45180}" type="pres">
      <dgm:prSet presAssocID="{09BCBB4F-7A31-43B8-B32A-FA1C24081979}" presName="Name5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8E8BCE-B5E4-42B6-839D-4BFB8FF302D1}" type="pres">
      <dgm:prSet presAssocID="{B4D0FC06-89C3-4230-9B21-9890C1358F51}" presName="space" presStyleCnt="0"/>
      <dgm:spPr/>
    </dgm:pt>
    <dgm:pt modelId="{962B1FF2-D92F-465A-910C-BBA417390DA9}" type="pres">
      <dgm:prSet presAssocID="{4F8C223F-BF36-42D0-9490-C1C009D07471}" presName="Name5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4AE185-BE72-4988-8EE6-03B4CADC94B6}" type="pres">
      <dgm:prSet presAssocID="{37292E9C-9435-45AB-9A50-6DEBB0D32D98}" presName="space" presStyleCnt="0"/>
      <dgm:spPr/>
    </dgm:pt>
    <dgm:pt modelId="{836D7C17-4840-42DC-B814-8145B0C6BD9A}" type="pres">
      <dgm:prSet presAssocID="{D8192772-274F-43BE-B1E9-3DF2EC7B4B5F}" presName="Name5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50E64A-33AB-4670-A8E5-CF0C75C3DAEC}" srcId="{3D5E6D6B-35F7-4E6A-B1C1-0B5D6FBC3BB0}" destId="{F8E7F37A-FD10-4475-A2DE-F2872770D2E3}" srcOrd="1" destOrd="0" parTransId="{34FC4BFA-4AD6-4166-B70F-1E627197D4A6}" sibTransId="{C81D726B-F460-47FD-96C3-A586BDB3C7AA}"/>
    <dgm:cxn modelId="{50E24F7E-4FA6-4ADF-96C1-8FB9AE820C78}" type="presOf" srcId="{F8E7F37A-FD10-4475-A2DE-F2872770D2E3}" destId="{E6F04640-F114-4BD2-A2A5-851AF015D922}" srcOrd="0" destOrd="0" presId="urn:microsoft.com/office/officeart/2005/8/layout/venn3"/>
    <dgm:cxn modelId="{CE53D519-4990-4E1F-9D4B-0F0051593C18}" srcId="{3D5E6D6B-35F7-4E6A-B1C1-0B5D6FBC3BB0}" destId="{09BCBB4F-7A31-43B8-B32A-FA1C24081979}" srcOrd="2" destOrd="0" parTransId="{854B297A-6544-4C8B-B775-0DBD5B721EFE}" sibTransId="{B4D0FC06-89C3-4230-9B21-9890C1358F51}"/>
    <dgm:cxn modelId="{A6CAE2D1-9965-4BFD-9F8A-34BBD1E7D770}" srcId="{3D5E6D6B-35F7-4E6A-B1C1-0B5D6FBC3BB0}" destId="{D8192772-274F-43BE-B1E9-3DF2EC7B4B5F}" srcOrd="4" destOrd="0" parTransId="{665A64D1-F092-4E73-9048-5C13922E9770}" sibTransId="{FC1731A7-4877-483E-8D2C-275FBA6924FF}"/>
    <dgm:cxn modelId="{226C49CD-0CD0-458F-A121-30A1816CFFB8}" type="presOf" srcId="{D8192772-274F-43BE-B1E9-3DF2EC7B4B5F}" destId="{836D7C17-4840-42DC-B814-8145B0C6BD9A}" srcOrd="0" destOrd="0" presId="urn:microsoft.com/office/officeart/2005/8/layout/venn3"/>
    <dgm:cxn modelId="{198F6910-5BBF-4171-8E52-D9D43ECF4C8C}" type="presOf" srcId="{09BCBB4F-7A31-43B8-B32A-FA1C24081979}" destId="{3EEED1AC-6760-416A-AC09-6ABD1CF45180}" srcOrd="0" destOrd="0" presId="urn:microsoft.com/office/officeart/2005/8/layout/venn3"/>
    <dgm:cxn modelId="{A0018503-7D04-4EF8-95FA-FFFA1C306852}" srcId="{3D5E6D6B-35F7-4E6A-B1C1-0B5D6FBC3BB0}" destId="{B50A0BDC-7EF9-4E54-BE72-BC27D17013C9}" srcOrd="0" destOrd="0" parTransId="{3ADF907D-DAAF-4F83-BFF6-B8F6618D87E8}" sibTransId="{5EA9E632-5212-4A1F-83B5-049DEB126B8E}"/>
    <dgm:cxn modelId="{E8726696-369C-4B4A-BA88-844AFB7B742F}" type="presOf" srcId="{B50A0BDC-7EF9-4E54-BE72-BC27D17013C9}" destId="{06225DA1-724C-4B94-93B8-AFBC8616E481}" srcOrd="0" destOrd="0" presId="urn:microsoft.com/office/officeart/2005/8/layout/venn3"/>
    <dgm:cxn modelId="{5F0B7B71-06A5-4D31-B807-0D48AF6AE297}" type="presOf" srcId="{3D5E6D6B-35F7-4E6A-B1C1-0B5D6FBC3BB0}" destId="{61C1D73E-34F2-4174-8BCE-79A09E85DE9E}" srcOrd="0" destOrd="0" presId="urn:microsoft.com/office/officeart/2005/8/layout/venn3"/>
    <dgm:cxn modelId="{43417705-FDC1-45AB-B86B-941452C001F1}" type="presOf" srcId="{4F8C223F-BF36-42D0-9490-C1C009D07471}" destId="{962B1FF2-D92F-465A-910C-BBA417390DA9}" srcOrd="0" destOrd="0" presId="urn:microsoft.com/office/officeart/2005/8/layout/venn3"/>
    <dgm:cxn modelId="{6479CCAE-80B0-40F3-995C-7B631DE25D53}" srcId="{3D5E6D6B-35F7-4E6A-B1C1-0B5D6FBC3BB0}" destId="{4F8C223F-BF36-42D0-9490-C1C009D07471}" srcOrd="3" destOrd="0" parTransId="{D8137321-751A-449B-AFD2-D6152E4A0D24}" sibTransId="{37292E9C-9435-45AB-9A50-6DEBB0D32D98}"/>
    <dgm:cxn modelId="{04062E1E-16DD-4DF2-B9C4-FCDEBABE1777}" type="presParOf" srcId="{61C1D73E-34F2-4174-8BCE-79A09E85DE9E}" destId="{06225DA1-724C-4B94-93B8-AFBC8616E481}" srcOrd="0" destOrd="0" presId="urn:microsoft.com/office/officeart/2005/8/layout/venn3"/>
    <dgm:cxn modelId="{22C4812A-55BC-4C07-8CD7-94B61AAE3563}" type="presParOf" srcId="{61C1D73E-34F2-4174-8BCE-79A09E85DE9E}" destId="{197B993A-D9C7-499F-9961-412EFF72BABE}" srcOrd="1" destOrd="0" presId="urn:microsoft.com/office/officeart/2005/8/layout/venn3"/>
    <dgm:cxn modelId="{8C1B0296-F9B8-455D-B0AA-2001809296F4}" type="presParOf" srcId="{61C1D73E-34F2-4174-8BCE-79A09E85DE9E}" destId="{E6F04640-F114-4BD2-A2A5-851AF015D922}" srcOrd="2" destOrd="0" presId="urn:microsoft.com/office/officeart/2005/8/layout/venn3"/>
    <dgm:cxn modelId="{89EBC5C4-2645-4B59-BBBF-EBF36A4538E5}" type="presParOf" srcId="{61C1D73E-34F2-4174-8BCE-79A09E85DE9E}" destId="{01E69ACE-9B08-4262-8AA1-A62B88439F50}" srcOrd="3" destOrd="0" presId="urn:microsoft.com/office/officeart/2005/8/layout/venn3"/>
    <dgm:cxn modelId="{5831A1B8-CD84-44ED-AEE4-E96945FC4148}" type="presParOf" srcId="{61C1D73E-34F2-4174-8BCE-79A09E85DE9E}" destId="{3EEED1AC-6760-416A-AC09-6ABD1CF45180}" srcOrd="4" destOrd="0" presId="urn:microsoft.com/office/officeart/2005/8/layout/venn3"/>
    <dgm:cxn modelId="{5496EFC2-1C32-4D29-9879-180AF9CD7F91}" type="presParOf" srcId="{61C1D73E-34F2-4174-8BCE-79A09E85DE9E}" destId="{8F8E8BCE-B5E4-42B6-839D-4BFB8FF302D1}" srcOrd="5" destOrd="0" presId="urn:microsoft.com/office/officeart/2005/8/layout/venn3"/>
    <dgm:cxn modelId="{982966D9-01A8-48FD-AB0C-7DA6DBCE545E}" type="presParOf" srcId="{61C1D73E-34F2-4174-8BCE-79A09E85DE9E}" destId="{962B1FF2-D92F-465A-910C-BBA417390DA9}" srcOrd="6" destOrd="0" presId="urn:microsoft.com/office/officeart/2005/8/layout/venn3"/>
    <dgm:cxn modelId="{538F5B8C-B2B1-442D-B29B-41E1EB8794AB}" type="presParOf" srcId="{61C1D73E-34F2-4174-8BCE-79A09E85DE9E}" destId="{944AE185-BE72-4988-8EE6-03B4CADC94B6}" srcOrd="7" destOrd="0" presId="urn:microsoft.com/office/officeart/2005/8/layout/venn3"/>
    <dgm:cxn modelId="{0B3F5826-C6C0-4A6D-8DDB-510827DAAC23}" type="presParOf" srcId="{61C1D73E-34F2-4174-8BCE-79A09E85DE9E}" destId="{836D7C17-4840-42DC-B814-8145B0C6BD9A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B831FD6-8B3F-4EF3-8308-70A5BC8E5255}" type="doc">
      <dgm:prSet loTypeId="urn:microsoft.com/office/officeart/2005/8/layout/process1" loCatId="process" qsTypeId="urn:microsoft.com/office/officeart/2005/8/quickstyle/3d1" qsCatId="3D" csTypeId="urn:microsoft.com/office/officeart/2005/8/colors/accent1_5" csCatId="accent1" phldr="1"/>
      <dgm:spPr/>
    </dgm:pt>
    <dgm:pt modelId="{FE2C8129-B907-47CD-BB7A-0BD77DD0F56B}">
      <dgm:prSet phldrT="[Текст]"/>
      <dgm:spPr/>
      <dgm:t>
        <a:bodyPr/>
        <a:lstStyle/>
        <a:p>
          <a:r>
            <a:rPr lang="ru-RU" dirty="0" smtClean="0"/>
            <a:t>создание теоретической базы</a:t>
          </a:r>
          <a:endParaRPr lang="ru-RU" dirty="0"/>
        </a:p>
      </dgm:t>
    </dgm:pt>
    <dgm:pt modelId="{387C506B-11B3-445D-B354-F9BF4104E1E3}" type="parTrans" cxnId="{8DC01CAE-8776-4C11-8394-536A310B3E88}">
      <dgm:prSet/>
      <dgm:spPr/>
      <dgm:t>
        <a:bodyPr/>
        <a:lstStyle/>
        <a:p>
          <a:endParaRPr lang="ru-RU"/>
        </a:p>
      </dgm:t>
    </dgm:pt>
    <dgm:pt modelId="{D68DE2CD-AFCE-47AA-A77B-D91876651822}" type="sibTrans" cxnId="{8DC01CAE-8776-4C11-8394-536A310B3E88}">
      <dgm:prSet/>
      <dgm:spPr/>
      <dgm:t>
        <a:bodyPr/>
        <a:lstStyle/>
        <a:p>
          <a:endParaRPr lang="ru-RU"/>
        </a:p>
      </dgm:t>
    </dgm:pt>
    <dgm:pt modelId="{3BF9CE0D-A8DB-44D9-AA01-348AD9FA7098}">
      <dgm:prSet phldrT="[Текст]"/>
      <dgm:spPr/>
      <dgm:t>
        <a:bodyPr/>
        <a:lstStyle/>
        <a:p>
          <a:r>
            <a:rPr lang="ru-RU" dirty="0" smtClean="0"/>
            <a:t>подбор методики под задачу</a:t>
          </a:r>
          <a:endParaRPr lang="ru-RU" dirty="0"/>
        </a:p>
      </dgm:t>
    </dgm:pt>
    <dgm:pt modelId="{CD427F79-9BE5-4E14-AC26-0BB77DBF772E}" type="parTrans" cxnId="{9C5D3458-943C-45FB-9D63-96772C32BF32}">
      <dgm:prSet/>
      <dgm:spPr/>
      <dgm:t>
        <a:bodyPr/>
        <a:lstStyle/>
        <a:p>
          <a:endParaRPr lang="ru-RU"/>
        </a:p>
      </dgm:t>
    </dgm:pt>
    <dgm:pt modelId="{21F48CB0-992A-4AC1-B27F-91705B92087D}" type="sibTrans" cxnId="{9C5D3458-943C-45FB-9D63-96772C32BF32}">
      <dgm:prSet/>
      <dgm:spPr/>
      <dgm:t>
        <a:bodyPr/>
        <a:lstStyle/>
        <a:p>
          <a:endParaRPr lang="ru-RU"/>
        </a:p>
      </dgm:t>
    </dgm:pt>
    <dgm:pt modelId="{B1EF1EC6-CAA8-42CB-A289-A3BEC99E42A3}">
      <dgm:prSet phldrT="[Текст]"/>
      <dgm:spPr/>
      <dgm:t>
        <a:bodyPr/>
        <a:lstStyle/>
        <a:p>
          <a:r>
            <a:rPr lang="ru-RU" dirty="0" smtClean="0"/>
            <a:t>составление плана работ</a:t>
          </a:r>
          <a:endParaRPr lang="ru-RU" dirty="0"/>
        </a:p>
      </dgm:t>
    </dgm:pt>
    <dgm:pt modelId="{D9BAD581-5978-4C54-8AD3-8BD4E6D748F5}" type="parTrans" cxnId="{0A80359E-C7F7-4139-A844-EA4AF1D616E9}">
      <dgm:prSet/>
      <dgm:spPr/>
      <dgm:t>
        <a:bodyPr/>
        <a:lstStyle/>
        <a:p>
          <a:endParaRPr lang="ru-RU"/>
        </a:p>
      </dgm:t>
    </dgm:pt>
    <dgm:pt modelId="{858F10CC-5639-4FD6-B728-A75F14947DBD}" type="sibTrans" cxnId="{0A80359E-C7F7-4139-A844-EA4AF1D616E9}">
      <dgm:prSet/>
      <dgm:spPr/>
      <dgm:t>
        <a:bodyPr/>
        <a:lstStyle/>
        <a:p>
          <a:endParaRPr lang="ru-RU"/>
        </a:p>
      </dgm:t>
    </dgm:pt>
    <dgm:pt modelId="{6D4C360C-5D46-4C3F-94EC-65E9C0109A65}">
      <dgm:prSet phldrT="[Текст]"/>
      <dgm:spPr/>
      <dgm:t>
        <a:bodyPr/>
        <a:lstStyle/>
        <a:p>
          <a:r>
            <a:rPr lang="ru-RU" dirty="0" smtClean="0"/>
            <a:t>составление плана презентации</a:t>
          </a:r>
          <a:endParaRPr lang="ru-RU" dirty="0"/>
        </a:p>
      </dgm:t>
    </dgm:pt>
    <dgm:pt modelId="{1AE05E49-B8BC-495C-B6E0-4C7EB455DF7C}" type="parTrans" cxnId="{CA813FFE-5448-45B7-96FD-0D2D55C07FAF}">
      <dgm:prSet/>
      <dgm:spPr/>
      <dgm:t>
        <a:bodyPr/>
        <a:lstStyle/>
        <a:p>
          <a:endParaRPr lang="ru-RU"/>
        </a:p>
      </dgm:t>
    </dgm:pt>
    <dgm:pt modelId="{A797AD13-1845-49E9-A05A-8543EBA82D43}" type="sibTrans" cxnId="{CA813FFE-5448-45B7-96FD-0D2D55C07FAF}">
      <dgm:prSet/>
      <dgm:spPr/>
      <dgm:t>
        <a:bodyPr/>
        <a:lstStyle/>
        <a:p>
          <a:endParaRPr lang="ru-RU"/>
        </a:p>
      </dgm:t>
    </dgm:pt>
    <dgm:pt modelId="{46EB2FBD-93B2-4A62-852D-8FB6F1F3F85A}">
      <dgm:prSet phldrT="[Текст]"/>
      <dgm:spPr/>
      <dgm:t>
        <a:bodyPr/>
        <a:lstStyle/>
        <a:p>
          <a:r>
            <a:rPr lang="ru-RU" dirty="0" smtClean="0"/>
            <a:t>подбор методики обработки</a:t>
          </a:r>
          <a:endParaRPr lang="ru-RU" dirty="0"/>
        </a:p>
      </dgm:t>
    </dgm:pt>
    <dgm:pt modelId="{21837CAC-125D-4658-99BA-326325813AB3}" type="parTrans" cxnId="{487537F1-836E-41E9-8811-80D888673F56}">
      <dgm:prSet/>
      <dgm:spPr/>
      <dgm:t>
        <a:bodyPr/>
        <a:lstStyle/>
        <a:p>
          <a:endParaRPr lang="ru-RU"/>
        </a:p>
      </dgm:t>
    </dgm:pt>
    <dgm:pt modelId="{5EAF32D8-F387-4801-ADD4-658AEFE6B8BF}" type="sibTrans" cxnId="{487537F1-836E-41E9-8811-80D888673F56}">
      <dgm:prSet/>
      <dgm:spPr/>
      <dgm:t>
        <a:bodyPr/>
        <a:lstStyle/>
        <a:p>
          <a:endParaRPr lang="ru-RU"/>
        </a:p>
      </dgm:t>
    </dgm:pt>
    <dgm:pt modelId="{7F82A43F-54AE-4540-9B38-07E197934F6D}" type="pres">
      <dgm:prSet presAssocID="{5B831FD6-8B3F-4EF3-8308-70A5BC8E5255}" presName="Name0" presStyleCnt="0">
        <dgm:presLayoutVars>
          <dgm:dir/>
          <dgm:resizeHandles val="exact"/>
        </dgm:presLayoutVars>
      </dgm:prSet>
      <dgm:spPr/>
    </dgm:pt>
    <dgm:pt modelId="{04609BE8-872D-4EC3-A86F-E34A91A03DB2}" type="pres">
      <dgm:prSet presAssocID="{FE2C8129-B907-47CD-BB7A-0BD77DD0F56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D5F7D2-8EA7-4410-8ECC-4984DEA51F6A}" type="pres">
      <dgm:prSet presAssocID="{D68DE2CD-AFCE-47AA-A77B-D91876651822}" presName="sibTrans" presStyleLbl="sibTrans2D1" presStyleIdx="0" presStyleCnt="4"/>
      <dgm:spPr/>
      <dgm:t>
        <a:bodyPr/>
        <a:lstStyle/>
        <a:p>
          <a:endParaRPr lang="ru-RU"/>
        </a:p>
      </dgm:t>
    </dgm:pt>
    <dgm:pt modelId="{3E71D3FD-C5EC-4A68-A38E-90D486CA92BB}" type="pres">
      <dgm:prSet presAssocID="{D68DE2CD-AFCE-47AA-A77B-D91876651822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A1AE7432-4581-466F-A977-E0F7032D9734}" type="pres">
      <dgm:prSet presAssocID="{3BF9CE0D-A8DB-44D9-AA01-348AD9FA709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349F87-CFCD-41AF-80EE-6F4C553726CF}" type="pres">
      <dgm:prSet presAssocID="{21F48CB0-992A-4AC1-B27F-91705B92087D}" presName="sibTrans" presStyleLbl="sibTrans2D1" presStyleIdx="1" presStyleCnt="4"/>
      <dgm:spPr/>
      <dgm:t>
        <a:bodyPr/>
        <a:lstStyle/>
        <a:p>
          <a:endParaRPr lang="ru-RU"/>
        </a:p>
      </dgm:t>
    </dgm:pt>
    <dgm:pt modelId="{B0998A77-85D4-411A-BB59-B9C0D123E739}" type="pres">
      <dgm:prSet presAssocID="{21F48CB0-992A-4AC1-B27F-91705B92087D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31F7DBDB-2B32-4B7A-9081-191BF4EB5189}" type="pres">
      <dgm:prSet presAssocID="{B1EF1EC6-CAA8-42CB-A289-A3BEC99E42A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F9F5EE-179F-4CB7-B497-D46B8E2D691D}" type="pres">
      <dgm:prSet presAssocID="{858F10CC-5639-4FD6-B728-A75F14947DBD}" presName="sibTrans" presStyleLbl="sibTrans2D1" presStyleIdx="2" presStyleCnt="4"/>
      <dgm:spPr/>
      <dgm:t>
        <a:bodyPr/>
        <a:lstStyle/>
        <a:p>
          <a:endParaRPr lang="ru-RU"/>
        </a:p>
      </dgm:t>
    </dgm:pt>
    <dgm:pt modelId="{BEBCAE66-764F-43F4-B983-EF193594441E}" type="pres">
      <dgm:prSet presAssocID="{858F10CC-5639-4FD6-B728-A75F14947DBD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02482B26-017B-47B9-ACB5-DA0210FC26DA}" type="pres">
      <dgm:prSet presAssocID="{46EB2FBD-93B2-4A62-852D-8FB6F1F3F85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8B62ED-0530-4435-B1A7-ECC58873D44C}" type="pres">
      <dgm:prSet presAssocID="{5EAF32D8-F387-4801-ADD4-658AEFE6B8BF}" presName="sibTrans" presStyleLbl="sibTrans2D1" presStyleIdx="3" presStyleCnt="4"/>
      <dgm:spPr/>
      <dgm:t>
        <a:bodyPr/>
        <a:lstStyle/>
        <a:p>
          <a:endParaRPr lang="ru-RU"/>
        </a:p>
      </dgm:t>
    </dgm:pt>
    <dgm:pt modelId="{D74BB781-5AF3-4DE0-82A6-A10EB3CCEC94}" type="pres">
      <dgm:prSet presAssocID="{5EAF32D8-F387-4801-ADD4-658AEFE6B8BF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567A6EEB-B57D-4AF5-B7B1-425B9402C2DB}" type="pres">
      <dgm:prSet presAssocID="{6D4C360C-5D46-4C3F-94EC-65E9C0109A6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813FFE-5448-45B7-96FD-0D2D55C07FAF}" srcId="{5B831FD6-8B3F-4EF3-8308-70A5BC8E5255}" destId="{6D4C360C-5D46-4C3F-94EC-65E9C0109A65}" srcOrd="4" destOrd="0" parTransId="{1AE05E49-B8BC-495C-B6E0-4C7EB455DF7C}" sibTransId="{A797AD13-1845-49E9-A05A-8543EBA82D43}"/>
    <dgm:cxn modelId="{0DBB0A64-E9B5-463F-8540-2F6300B85436}" type="presOf" srcId="{D68DE2CD-AFCE-47AA-A77B-D91876651822}" destId="{48D5F7D2-8EA7-4410-8ECC-4984DEA51F6A}" srcOrd="0" destOrd="0" presId="urn:microsoft.com/office/officeart/2005/8/layout/process1"/>
    <dgm:cxn modelId="{CF40FD8E-0358-41B8-9654-2BB708F7D1AA}" type="presOf" srcId="{5EAF32D8-F387-4801-ADD4-658AEFE6B8BF}" destId="{D74BB781-5AF3-4DE0-82A6-A10EB3CCEC94}" srcOrd="1" destOrd="0" presId="urn:microsoft.com/office/officeart/2005/8/layout/process1"/>
    <dgm:cxn modelId="{57C02C5F-3B1D-444D-B74A-2FBA475A73BF}" type="presOf" srcId="{6D4C360C-5D46-4C3F-94EC-65E9C0109A65}" destId="{567A6EEB-B57D-4AF5-B7B1-425B9402C2DB}" srcOrd="0" destOrd="0" presId="urn:microsoft.com/office/officeart/2005/8/layout/process1"/>
    <dgm:cxn modelId="{9FF790E9-D904-4C47-8FD0-B7609A39748C}" type="presOf" srcId="{21F48CB0-992A-4AC1-B27F-91705B92087D}" destId="{9E349F87-CFCD-41AF-80EE-6F4C553726CF}" srcOrd="0" destOrd="0" presId="urn:microsoft.com/office/officeart/2005/8/layout/process1"/>
    <dgm:cxn modelId="{26DF9B49-F6C3-4898-A9B3-CFAC5EE5E7D7}" type="presOf" srcId="{5B831FD6-8B3F-4EF3-8308-70A5BC8E5255}" destId="{7F82A43F-54AE-4540-9B38-07E197934F6D}" srcOrd="0" destOrd="0" presId="urn:microsoft.com/office/officeart/2005/8/layout/process1"/>
    <dgm:cxn modelId="{8DC01CAE-8776-4C11-8394-536A310B3E88}" srcId="{5B831FD6-8B3F-4EF3-8308-70A5BC8E5255}" destId="{FE2C8129-B907-47CD-BB7A-0BD77DD0F56B}" srcOrd="0" destOrd="0" parTransId="{387C506B-11B3-445D-B354-F9BF4104E1E3}" sibTransId="{D68DE2CD-AFCE-47AA-A77B-D91876651822}"/>
    <dgm:cxn modelId="{903E6B78-B0AC-4C05-981F-3F1893B33516}" type="presOf" srcId="{858F10CC-5639-4FD6-B728-A75F14947DBD}" destId="{52F9F5EE-179F-4CB7-B497-D46B8E2D691D}" srcOrd="0" destOrd="0" presId="urn:microsoft.com/office/officeart/2005/8/layout/process1"/>
    <dgm:cxn modelId="{0B14EF04-76F8-4E17-BD3B-2D0A598ED208}" type="presOf" srcId="{5EAF32D8-F387-4801-ADD4-658AEFE6B8BF}" destId="{FA8B62ED-0530-4435-B1A7-ECC58873D44C}" srcOrd="0" destOrd="0" presId="urn:microsoft.com/office/officeart/2005/8/layout/process1"/>
    <dgm:cxn modelId="{00D6E145-F30C-418D-95B8-6CF333D77095}" type="presOf" srcId="{FE2C8129-B907-47CD-BB7A-0BD77DD0F56B}" destId="{04609BE8-872D-4EC3-A86F-E34A91A03DB2}" srcOrd="0" destOrd="0" presId="urn:microsoft.com/office/officeart/2005/8/layout/process1"/>
    <dgm:cxn modelId="{9C5D3458-943C-45FB-9D63-96772C32BF32}" srcId="{5B831FD6-8B3F-4EF3-8308-70A5BC8E5255}" destId="{3BF9CE0D-A8DB-44D9-AA01-348AD9FA7098}" srcOrd="1" destOrd="0" parTransId="{CD427F79-9BE5-4E14-AC26-0BB77DBF772E}" sibTransId="{21F48CB0-992A-4AC1-B27F-91705B92087D}"/>
    <dgm:cxn modelId="{6E308CE3-8BCD-4CBC-B330-A28DF5E5CA6E}" type="presOf" srcId="{3BF9CE0D-A8DB-44D9-AA01-348AD9FA7098}" destId="{A1AE7432-4581-466F-A977-E0F7032D9734}" srcOrd="0" destOrd="0" presId="urn:microsoft.com/office/officeart/2005/8/layout/process1"/>
    <dgm:cxn modelId="{65F1D047-A2DD-4BDE-83CA-B625F7CF57D5}" type="presOf" srcId="{21F48CB0-992A-4AC1-B27F-91705B92087D}" destId="{B0998A77-85D4-411A-BB59-B9C0D123E739}" srcOrd="1" destOrd="0" presId="urn:microsoft.com/office/officeart/2005/8/layout/process1"/>
    <dgm:cxn modelId="{9F9D5315-5E6B-467F-A774-E2CFB25790C1}" type="presOf" srcId="{46EB2FBD-93B2-4A62-852D-8FB6F1F3F85A}" destId="{02482B26-017B-47B9-ACB5-DA0210FC26DA}" srcOrd="0" destOrd="0" presId="urn:microsoft.com/office/officeart/2005/8/layout/process1"/>
    <dgm:cxn modelId="{C59301D0-759A-433C-8E71-8C5869C655C2}" type="presOf" srcId="{B1EF1EC6-CAA8-42CB-A289-A3BEC99E42A3}" destId="{31F7DBDB-2B32-4B7A-9081-191BF4EB5189}" srcOrd="0" destOrd="0" presId="urn:microsoft.com/office/officeart/2005/8/layout/process1"/>
    <dgm:cxn modelId="{487537F1-836E-41E9-8811-80D888673F56}" srcId="{5B831FD6-8B3F-4EF3-8308-70A5BC8E5255}" destId="{46EB2FBD-93B2-4A62-852D-8FB6F1F3F85A}" srcOrd="3" destOrd="0" parTransId="{21837CAC-125D-4658-99BA-326325813AB3}" sibTransId="{5EAF32D8-F387-4801-ADD4-658AEFE6B8BF}"/>
    <dgm:cxn modelId="{FF3A6013-22A5-4744-8FD7-340EBD9159A2}" type="presOf" srcId="{D68DE2CD-AFCE-47AA-A77B-D91876651822}" destId="{3E71D3FD-C5EC-4A68-A38E-90D486CA92BB}" srcOrd="1" destOrd="0" presId="urn:microsoft.com/office/officeart/2005/8/layout/process1"/>
    <dgm:cxn modelId="{0A80359E-C7F7-4139-A844-EA4AF1D616E9}" srcId="{5B831FD6-8B3F-4EF3-8308-70A5BC8E5255}" destId="{B1EF1EC6-CAA8-42CB-A289-A3BEC99E42A3}" srcOrd="2" destOrd="0" parTransId="{D9BAD581-5978-4C54-8AD3-8BD4E6D748F5}" sibTransId="{858F10CC-5639-4FD6-B728-A75F14947DBD}"/>
    <dgm:cxn modelId="{678921E3-4237-4B15-BA8B-814073DF4BB1}" type="presOf" srcId="{858F10CC-5639-4FD6-B728-A75F14947DBD}" destId="{BEBCAE66-764F-43F4-B983-EF193594441E}" srcOrd="1" destOrd="0" presId="urn:microsoft.com/office/officeart/2005/8/layout/process1"/>
    <dgm:cxn modelId="{D4F3E050-E89F-44DA-93D9-F5771B5FBF2C}" type="presParOf" srcId="{7F82A43F-54AE-4540-9B38-07E197934F6D}" destId="{04609BE8-872D-4EC3-A86F-E34A91A03DB2}" srcOrd="0" destOrd="0" presId="urn:microsoft.com/office/officeart/2005/8/layout/process1"/>
    <dgm:cxn modelId="{22DDC977-5EB6-4B3D-AE26-7E43B6C9E8AE}" type="presParOf" srcId="{7F82A43F-54AE-4540-9B38-07E197934F6D}" destId="{48D5F7D2-8EA7-4410-8ECC-4984DEA51F6A}" srcOrd="1" destOrd="0" presId="urn:microsoft.com/office/officeart/2005/8/layout/process1"/>
    <dgm:cxn modelId="{D57CB2BD-B769-4792-8FFD-DB193BD9B10E}" type="presParOf" srcId="{48D5F7D2-8EA7-4410-8ECC-4984DEA51F6A}" destId="{3E71D3FD-C5EC-4A68-A38E-90D486CA92BB}" srcOrd="0" destOrd="0" presId="urn:microsoft.com/office/officeart/2005/8/layout/process1"/>
    <dgm:cxn modelId="{0FB8E561-9B5A-429F-BAB3-C6C7188286B6}" type="presParOf" srcId="{7F82A43F-54AE-4540-9B38-07E197934F6D}" destId="{A1AE7432-4581-466F-A977-E0F7032D9734}" srcOrd="2" destOrd="0" presId="urn:microsoft.com/office/officeart/2005/8/layout/process1"/>
    <dgm:cxn modelId="{ED037A64-E4B8-4169-A576-69173E651C2E}" type="presParOf" srcId="{7F82A43F-54AE-4540-9B38-07E197934F6D}" destId="{9E349F87-CFCD-41AF-80EE-6F4C553726CF}" srcOrd="3" destOrd="0" presId="urn:microsoft.com/office/officeart/2005/8/layout/process1"/>
    <dgm:cxn modelId="{5E3F6CED-BD56-4C2F-96A1-28A4086B03D7}" type="presParOf" srcId="{9E349F87-CFCD-41AF-80EE-6F4C553726CF}" destId="{B0998A77-85D4-411A-BB59-B9C0D123E739}" srcOrd="0" destOrd="0" presId="urn:microsoft.com/office/officeart/2005/8/layout/process1"/>
    <dgm:cxn modelId="{3124F178-E920-4D74-A8AE-8ABA37907F1E}" type="presParOf" srcId="{7F82A43F-54AE-4540-9B38-07E197934F6D}" destId="{31F7DBDB-2B32-4B7A-9081-191BF4EB5189}" srcOrd="4" destOrd="0" presId="urn:microsoft.com/office/officeart/2005/8/layout/process1"/>
    <dgm:cxn modelId="{40B438D3-CF72-4D06-93E6-56731B2CE4B7}" type="presParOf" srcId="{7F82A43F-54AE-4540-9B38-07E197934F6D}" destId="{52F9F5EE-179F-4CB7-B497-D46B8E2D691D}" srcOrd="5" destOrd="0" presId="urn:microsoft.com/office/officeart/2005/8/layout/process1"/>
    <dgm:cxn modelId="{E131EFB1-F88D-47EF-B9D9-CAF164285366}" type="presParOf" srcId="{52F9F5EE-179F-4CB7-B497-D46B8E2D691D}" destId="{BEBCAE66-764F-43F4-B983-EF193594441E}" srcOrd="0" destOrd="0" presId="urn:microsoft.com/office/officeart/2005/8/layout/process1"/>
    <dgm:cxn modelId="{3F98401B-EAA7-4723-BCA5-3430C315ED66}" type="presParOf" srcId="{7F82A43F-54AE-4540-9B38-07E197934F6D}" destId="{02482B26-017B-47B9-ACB5-DA0210FC26DA}" srcOrd="6" destOrd="0" presId="urn:microsoft.com/office/officeart/2005/8/layout/process1"/>
    <dgm:cxn modelId="{C547BA55-5DD9-4A1B-B4F0-8A54B4FAE9B4}" type="presParOf" srcId="{7F82A43F-54AE-4540-9B38-07E197934F6D}" destId="{FA8B62ED-0530-4435-B1A7-ECC58873D44C}" srcOrd="7" destOrd="0" presId="urn:microsoft.com/office/officeart/2005/8/layout/process1"/>
    <dgm:cxn modelId="{3EA14B9F-8236-4C47-9D8E-7431B0F639E7}" type="presParOf" srcId="{FA8B62ED-0530-4435-B1A7-ECC58873D44C}" destId="{D74BB781-5AF3-4DE0-82A6-A10EB3CCEC94}" srcOrd="0" destOrd="0" presId="urn:microsoft.com/office/officeart/2005/8/layout/process1"/>
    <dgm:cxn modelId="{773E8876-A16F-4A79-95A9-7EC35BE0A377}" type="presParOf" srcId="{7F82A43F-54AE-4540-9B38-07E197934F6D}" destId="{567A6EEB-B57D-4AF5-B7B1-425B9402C2DB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BD31B5-A617-4F5A-838B-40584F8203AB}">
      <dsp:nvSpPr>
        <dsp:cNvPr id="0" name=""/>
        <dsp:cNvSpPr/>
      </dsp:nvSpPr>
      <dsp:spPr>
        <a:xfrm>
          <a:off x="713220" y="2039"/>
          <a:ext cx="3058300" cy="1834980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shade val="5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shade val="5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shade val="5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shade val="5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базовое образование</a:t>
          </a:r>
          <a:endParaRPr lang="ru-RU" sz="3200" kern="1200" dirty="0"/>
        </a:p>
      </dsp:txBody>
      <dsp:txXfrm>
        <a:off x="713220" y="2039"/>
        <a:ext cx="3058300" cy="1834980"/>
      </dsp:txXfrm>
    </dsp:sp>
    <dsp:sp modelId="{0D894BBF-76D2-43A2-B865-41F6322480DB}">
      <dsp:nvSpPr>
        <dsp:cNvPr id="0" name=""/>
        <dsp:cNvSpPr/>
      </dsp:nvSpPr>
      <dsp:spPr>
        <a:xfrm>
          <a:off x="4077351" y="2039"/>
          <a:ext cx="3058300" cy="1834980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99371"/>
                <a:satOff val="4350"/>
                <a:lumOff val="15190"/>
                <a:alphaOff val="0"/>
                <a:tint val="92000"/>
                <a:satMod val="170000"/>
              </a:schemeClr>
            </a:gs>
            <a:gs pos="15000">
              <a:schemeClr val="accent5">
                <a:shade val="50000"/>
                <a:hueOff val="99371"/>
                <a:satOff val="4350"/>
                <a:lumOff val="1519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shade val="50000"/>
                <a:hueOff val="99371"/>
                <a:satOff val="4350"/>
                <a:lumOff val="1519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shade val="50000"/>
                <a:hueOff val="99371"/>
                <a:satOff val="4350"/>
                <a:lumOff val="1519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shade val="50000"/>
                <a:hueOff val="99371"/>
                <a:satOff val="4350"/>
                <a:lumOff val="1519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первичные знания и умения</a:t>
          </a:r>
          <a:endParaRPr lang="ru-RU" sz="3200" kern="1200" dirty="0"/>
        </a:p>
      </dsp:txBody>
      <dsp:txXfrm>
        <a:off x="4077351" y="2039"/>
        <a:ext cx="3058300" cy="1834980"/>
      </dsp:txXfrm>
    </dsp:sp>
    <dsp:sp modelId="{3BBAF0A2-8274-4F26-8795-23D0ECB287E4}">
      <dsp:nvSpPr>
        <dsp:cNvPr id="0" name=""/>
        <dsp:cNvSpPr/>
      </dsp:nvSpPr>
      <dsp:spPr>
        <a:xfrm>
          <a:off x="713220" y="2142849"/>
          <a:ext cx="3058300" cy="1834980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198741"/>
                <a:satOff val="8701"/>
                <a:lumOff val="30381"/>
                <a:alphaOff val="0"/>
                <a:tint val="92000"/>
                <a:satMod val="170000"/>
              </a:schemeClr>
            </a:gs>
            <a:gs pos="15000">
              <a:schemeClr val="accent5">
                <a:shade val="50000"/>
                <a:hueOff val="198741"/>
                <a:satOff val="8701"/>
                <a:lumOff val="30381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shade val="50000"/>
                <a:hueOff val="198741"/>
                <a:satOff val="8701"/>
                <a:lumOff val="30381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shade val="50000"/>
                <a:hueOff val="198741"/>
                <a:satOff val="8701"/>
                <a:lumOff val="30381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shade val="50000"/>
                <a:hueOff val="198741"/>
                <a:satOff val="8701"/>
                <a:lumOff val="30381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воспитание и развитие</a:t>
          </a:r>
          <a:endParaRPr lang="ru-RU" sz="3200" kern="1200" dirty="0"/>
        </a:p>
      </dsp:txBody>
      <dsp:txXfrm>
        <a:off x="713220" y="2142849"/>
        <a:ext cx="3058300" cy="1834980"/>
      </dsp:txXfrm>
    </dsp:sp>
    <dsp:sp modelId="{DBDA3FEC-A756-4267-B61D-20D1CB352BF4}">
      <dsp:nvSpPr>
        <dsp:cNvPr id="0" name=""/>
        <dsp:cNvSpPr/>
      </dsp:nvSpPr>
      <dsp:spPr>
        <a:xfrm>
          <a:off x="4077351" y="2142849"/>
          <a:ext cx="3058300" cy="1834980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198741"/>
                <a:satOff val="8701"/>
                <a:lumOff val="30381"/>
                <a:alphaOff val="0"/>
                <a:tint val="92000"/>
                <a:satMod val="170000"/>
              </a:schemeClr>
            </a:gs>
            <a:gs pos="15000">
              <a:schemeClr val="accent5">
                <a:shade val="50000"/>
                <a:hueOff val="198741"/>
                <a:satOff val="8701"/>
                <a:lumOff val="30381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shade val="50000"/>
                <a:hueOff val="198741"/>
                <a:satOff val="8701"/>
                <a:lumOff val="30381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shade val="50000"/>
                <a:hueOff val="198741"/>
                <a:satOff val="8701"/>
                <a:lumOff val="30381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shade val="50000"/>
                <a:hueOff val="198741"/>
                <a:satOff val="8701"/>
                <a:lumOff val="30381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познавательная активность</a:t>
          </a:r>
          <a:endParaRPr lang="ru-RU" sz="3200" kern="1200" dirty="0"/>
        </a:p>
      </dsp:txBody>
      <dsp:txXfrm>
        <a:off x="4077351" y="2142849"/>
        <a:ext cx="3058300" cy="1834980"/>
      </dsp:txXfrm>
    </dsp:sp>
    <dsp:sp modelId="{F592319A-34F1-4477-A6BB-C9F8C95C374D}">
      <dsp:nvSpPr>
        <dsp:cNvPr id="0" name=""/>
        <dsp:cNvSpPr/>
      </dsp:nvSpPr>
      <dsp:spPr>
        <a:xfrm>
          <a:off x="2395285" y="4283660"/>
          <a:ext cx="3058300" cy="1834980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99371"/>
                <a:satOff val="4350"/>
                <a:lumOff val="15190"/>
                <a:alphaOff val="0"/>
                <a:tint val="92000"/>
                <a:satMod val="170000"/>
              </a:schemeClr>
            </a:gs>
            <a:gs pos="15000">
              <a:schemeClr val="accent5">
                <a:shade val="50000"/>
                <a:hueOff val="99371"/>
                <a:satOff val="4350"/>
                <a:lumOff val="1519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shade val="50000"/>
                <a:hueOff val="99371"/>
                <a:satOff val="4350"/>
                <a:lumOff val="1519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shade val="50000"/>
                <a:hueOff val="99371"/>
                <a:satOff val="4350"/>
                <a:lumOff val="1519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shade val="50000"/>
                <a:hueOff val="99371"/>
                <a:satOff val="4350"/>
                <a:lumOff val="1519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логическое, научное мышление</a:t>
          </a:r>
          <a:endParaRPr lang="ru-RU" sz="3200" kern="1200" dirty="0"/>
        </a:p>
      </dsp:txBody>
      <dsp:txXfrm>
        <a:off x="2395285" y="4283660"/>
        <a:ext cx="3058300" cy="18349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BCFD622-D7B6-486C-8A5C-B604CB9C8C1A}">
      <dsp:nvSpPr>
        <dsp:cNvPr id="0" name=""/>
        <dsp:cNvSpPr/>
      </dsp:nvSpPr>
      <dsp:spPr>
        <a:xfrm>
          <a:off x="0" y="875125"/>
          <a:ext cx="8172400" cy="5107749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tint val="4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tint val="4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tint val="4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EB189BA9-634A-4938-9E20-471B1D440CEA}">
      <dsp:nvSpPr>
        <dsp:cNvPr id="0" name=""/>
        <dsp:cNvSpPr/>
      </dsp:nvSpPr>
      <dsp:spPr>
        <a:xfrm>
          <a:off x="1037894" y="4400494"/>
          <a:ext cx="212482" cy="21248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64C9DD-C419-46CF-9523-1982C3319DDC}">
      <dsp:nvSpPr>
        <dsp:cNvPr id="0" name=""/>
        <dsp:cNvSpPr/>
      </dsp:nvSpPr>
      <dsp:spPr>
        <a:xfrm>
          <a:off x="1152133" y="4680521"/>
          <a:ext cx="1888174" cy="11285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590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готовые знания</a:t>
          </a:r>
          <a:endParaRPr lang="ru-RU" sz="2400" kern="1200" dirty="0"/>
        </a:p>
      </dsp:txBody>
      <dsp:txXfrm>
        <a:off x="1152133" y="4680521"/>
        <a:ext cx="1888174" cy="1128567"/>
      </dsp:txXfrm>
    </dsp:sp>
    <dsp:sp modelId="{CFF368FB-3348-416D-A7F8-988AE625C06A}">
      <dsp:nvSpPr>
        <dsp:cNvPr id="0" name=""/>
        <dsp:cNvSpPr/>
      </dsp:nvSpPr>
      <dsp:spPr>
        <a:xfrm>
          <a:off x="2913460" y="3012207"/>
          <a:ext cx="384102" cy="38410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FFEA9E8-7D2B-433D-9C75-8787AD882684}">
      <dsp:nvSpPr>
        <dsp:cNvPr id="0" name=""/>
        <dsp:cNvSpPr/>
      </dsp:nvSpPr>
      <dsp:spPr>
        <a:xfrm>
          <a:off x="2843805" y="3600406"/>
          <a:ext cx="2484788" cy="19863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528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самостоятельная творческая деятельность</a:t>
          </a:r>
          <a:endParaRPr lang="ru-RU" sz="2400" kern="1200" dirty="0"/>
        </a:p>
      </dsp:txBody>
      <dsp:txXfrm>
        <a:off x="2843805" y="3600406"/>
        <a:ext cx="2484788" cy="1986321"/>
      </dsp:txXfrm>
    </dsp:sp>
    <dsp:sp modelId="{53586453-2575-4EFE-BBAE-91CBC3C887E1}">
      <dsp:nvSpPr>
        <dsp:cNvPr id="0" name=""/>
        <dsp:cNvSpPr/>
      </dsp:nvSpPr>
      <dsp:spPr>
        <a:xfrm>
          <a:off x="5169043" y="2167385"/>
          <a:ext cx="531206" cy="53120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6C280E-345A-4126-98F9-092F962412CB}">
      <dsp:nvSpPr>
        <dsp:cNvPr id="0" name=""/>
        <dsp:cNvSpPr/>
      </dsp:nvSpPr>
      <dsp:spPr>
        <a:xfrm>
          <a:off x="4731263" y="2880327"/>
          <a:ext cx="3441136" cy="2655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1475" tIns="0" rIns="0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интеллектуальный продукт</a:t>
          </a:r>
          <a:endParaRPr lang="ru-RU" sz="2400" kern="1200" dirty="0"/>
        </a:p>
      </dsp:txBody>
      <dsp:txXfrm>
        <a:off x="4731263" y="2880327"/>
        <a:ext cx="3441136" cy="265520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51D8FF-EE2D-4A86-9E23-DC55796684F8}">
      <dsp:nvSpPr>
        <dsp:cNvPr id="0" name=""/>
        <dsp:cNvSpPr/>
      </dsp:nvSpPr>
      <dsp:spPr>
        <a:xfrm>
          <a:off x="72823" y="488307"/>
          <a:ext cx="1741086" cy="1211606"/>
        </a:xfrm>
        <a:prstGeom prst="ellipse">
          <a:avLst/>
        </a:prstGeom>
        <a:gradFill rotWithShape="0">
          <a:gsLst>
            <a:gs pos="0">
              <a:schemeClr val="accent5">
                <a:shade val="5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shade val="5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shade val="5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shade val="5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shade val="5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изучение теоретического материала</a:t>
          </a:r>
          <a:endParaRPr lang="ru-RU" sz="1800" kern="1200" dirty="0"/>
        </a:p>
      </dsp:txBody>
      <dsp:txXfrm>
        <a:off x="72823" y="488307"/>
        <a:ext cx="1741086" cy="1211606"/>
      </dsp:txXfrm>
    </dsp:sp>
    <dsp:sp modelId="{BC34B9A7-944C-4499-8BCD-FB485E1DA0FB}">
      <dsp:nvSpPr>
        <dsp:cNvPr id="0" name=""/>
        <dsp:cNvSpPr/>
      </dsp:nvSpPr>
      <dsp:spPr>
        <a:xfrm rot="10800000">
          <a:off x="679011" y="1920862"/>
          <a:ext cx="528709" cy="296057"/>
        </a:xfrm>
        <a:prstGeom prst="triangle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E6BD34-2521-4A25-BB9D-46B051375692}">
      <dsp:nvSpPr>
        <dsp:cNvPr id="0" name=""/>
        <dsp:cNvSpPr/>
      </dsp:nvSpPr>
      <dsp:spPr>
        <a:xfrm>
          <a:off x="141512" y="2421109"/>
          <a:ext cx="1603708" cy="1125626"/>
        </a:xfrm>
        <a:prstGeom prst="ellipse">
          <a:avLst/>
        </a:prstGeom>
        <a:gradFill rotWithShape="0">
          <a:gsLst>
            <a:gs pos="0">
              <a:schemeClr val="accent5">
                <a:shade val="50000"/>
                <a:hueOff val="55206"/>
                <a:satOff val="2417"/>
                <a:lumOff val="8439"/>
                <a:alphaOff val="0"/>
                <a:tint val="92000"/>
                <a:satMod val="170000"/>
              </a:schemeClr>
            </a:gs>
            <a:gs pos="15000">
              <a:schemeClr val="accent5">
                <a:shade val="50000"/>
                <a:hueOff val="55206"/>
                <a:satOff val="2417"/>
                <a:lumOff val="8439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shade val="50000"/>
                <a:hueOff val="55206"/>
                <a:satOff val="2417"/>
                <a:lumOff val="8439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shade val="50000"/>
                <a:hueOff val="55206"/>
                <a:satOff val="2417"/>
                <a:lumOff val="8439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shade val="50000"/>
                <a:hueOff val="55206"/>
                <a:satOff val="2417"/>
                <a:lumOff val="8439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выделение проблемы</a:t>
          </a:r>
          <a:endParaRPr lang="ru-RU" sz="1800" kern="1200" dirty="0"/>
        </a:p>
      </dsp:txBody>
      <dsp:txXfrm>
        <a:off x="141512" y="2421109"/>
        <a:ext cx="1603708" cy="1125626"/>
      </dsp:txXfrm>
    </dsp:sp>
    <dsp:sp modelId="{C0FD1713-A322-4231-9054-C8CE6307269C}">
      <dsp:nvSpPr>
        <dsp:cNvPr id="0" name=""/>
        <dsp:cNvSpPr/>
      </dsp:nvSpPr>
      <dsp:spPr>
        <a:xfrm rot="10800000">
          <a:off x="679011" y="3767684"/>
          <a:ext cx="528709" cy="296057"/>
        </a:xfrm>
        <a:prstGeom prst="triangle">
          <a:avLst/>
        </a:prstGeom>
        <a:solidFill>
          <a:schemeClr val="accent5">
            <a:shade val="90000"/>
            <a:hueOff val="65581"/>
            <a:satOff val="-652"/>
            <a:lumOff val="6433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6B509C1-A833-4036-9832-49052DFA64A1}">
      <dsp:nvSpPr>
        <dsp:cNvPr id="0" name=""/>
        <dsp:cNvSpPr/>
      </dsp:nvSpPr>
      <dsp:spPr>
        <a:xfrm>
          <a:off x="4140" y="4267932"/>
          <a:ext cx="1878452" cy="1513631"/>
        </a:xfrm>
        <a:prstGeom prst="ellipse">
          <a:avLst/>
        </a:prstGeom>
        <a:gradFill rotWithShape="0">
          <a:gsLst>
            <a:gs pos="0">
              <a:schemeClr val="accent5">
                <a:shade val="50000"/>
                <a:hueOff val="110412"/>
                <a:satOff val="4834"/>
                <a:lumOff val="16878"/>
                <a:alphaOff val="0"/>
                <a:tint val="92000"/>
                <a:satMod val="170000"/>
              </a:schemeClr>
            </a:gs>
            <a:gs pos="15000">
              <a:schemeClr val="accent5">
                <a:shade val="50000"/>
                <a:hueOff val="110412"/>
                <a:satOff val="4834"/>
                <a:lumOff val="16878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shade val="50000"/>
                <a:hueOff val="110412"/>
                <a:satOff val="4834"/>
                <a:lumOff val="16878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shade val="50000"/>
                <a:hueOff val="110412"/>
                <a:satOff val="4834"/>
                <a:lumOff val="16878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shade val="50000"/>
                <a:hueOff val="110412"/>
                <a:satOff val="4834"/>
                <a:lumOff val="16878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постановка целей и задач исследования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4140" y="4267932"/>
        <a:ext cx="1878452" cy="1513631"/>
      </dsp:txXfrm>
    </dsp:sp>
    <dsp:sp modelId="{B58A41CD-430E-4EBA-BA3E-FF80F5A7C508}">
      <dsp:nvSpPr>
        <dsp:cNvPr id="0" name=""/>
        <dsp:cNvSpPr/>
      </dsp:nvSpPr>
      <dsp:spPr>
        <a:xfrm rot="5401877">
          <a:off x="2073662" y="4877480"/>
          <a:ext cx="528709" cy="296057"/>
        </a:xfrm>
        <a:prstGeom prst="triangle">
          <a:avLst/>
        </a:prstGeom>
        <a:solidFill>
          <a:schemeClr val="accent5">
            <a:shade val="90000"/>
            <a:hueOff val="131161"/>
            <a:satOff val="-1303"/>
            <a:lumOff val="12867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5D67F6A-8C12-412D-9FBB-2ABE0B940270}">
      <dsp:nvSpPr>
        <dsp:cNvPr id="0" name=""/>
        <dsp:cNvSpPr/>
      </dsp:nvSpPr>
      <dsp:spPr>
        <a:xfrm>
          <a:off x="2776684" y="4272501"/>
          <a:ext cx="1887510" cy="1507525"/>
        </a:xfrm>
        <a:prstGeom prst="ellipse">
          <a:avLst/>
        </a:prstGeom>
        <a:gradFill rotWithShape="0">
          <a:gsLst>
            <a:gs pos="0">
              <a:schemeClr val="accent5">
                <a:shade val="50000"/>
                <a:hueOff val="165618"/>
                <a:satOff val="7251"/>
                <a:lumOff val="25317"/>
                <a:alphaOff val="0"/>
                <a:tint val="92000"/>
                <a:satMod val="170000"/>
              </a:schemeClr>
            </a:gs>
            <a:gs pos="15000">
              <a:schemeClr val="accent5">
                <a:shade val="50000"/>
                <a:hueOff val="165618"/>
                <a:satOff val="7251"/>
                <a:lumOff val="25317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shade val="50000"/>
                <a:hueOff val="165618"/>
                <a:satOff val="7251"/>
                <a:lumOff val="25317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shade val="50000"/>
                <a:hueOff val="165618"/>
                <a:satOff val="7251"/>
                <a:lumOff val="25317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shade val="50000"/>
                <a:hueOff val="165618"/>
                <a:satOff val="7251"/>
                <a:lumOff val="25317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формулировка рабочей гипотезы 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2776684" y="4272501"/>
        <a:ext cx="1887510" cy="1507525"/>
      </dsp:txXfrm>
    </dsp:sp>
    <dsp:sp modelId="{8ECC8A64-E748-4B9A-B2D1-0EDB606C07AE}">
      <dsp:nvSpPr>
        <dsp:cNvPr id="0" name=""/>
        <dsp:cNvSpPr/>
      </dsp:nvSpPr>
      <dsp:spPr>
        <a:xfrm>
          <a:off x="3456085" y="3836793"/>
          <a:ext cx="528709" cy="296057"/>
        </a:xfrm>
        <a:prstGeom prst="triangle">
          <a:avLst/>
        </a:prstGeom>
        <a:solidFill>
          <a:schemeClr val="accent5">
            <a:shade val="90000"/>
            <a:hueOff val="196742"/>
            <a:satOff val="-1955"/>
            <a:lumOff val="1930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02E15A6-D465-415B-A912-732A0CBC420E}">
      <dsp:nvSpPr>
        <dsp:cNvPr id="0" name=""/>
        <dsp:cNvSpPr/>
      </dsp:nvSpPr>
      <dsp:spPr>
        <a:xfrm>
          <a:off x="2707293" y="2260009"/>
          <a:ext cx="2026292" cy="1453892"/>
        </a:xfrm>
        <a:prstGeom prst="ellipse">
          <a:avLst/>
        </a:prstGeom>
        <a:gradFill rotWithShape="0">
          <a:gsLst>
            <a:gs pos="0">
              <a:schemeClr val="accent5">
                <a:shade val="50000"/>
                <a:hueOff val="220824"/>
                <a:satOff val="9668"/>
                <a:lumOff val="33756"/>
                <a:alphaOff val="0"/>
                <a:tint val="92000"/>
                <a:satMod val="170000"/>
              </a:schemeClr>
            </a:gs>
            <a:gs pos="15000">
              <a:schemeClr val="accent5">
                <a:shade val="50000"/>
                <a:hueOff val="220824"/>
                <a:satOff val="9668"/>
                <a:lumOff val="33756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shade val="50000"/>
                <a:hueOff val="220824"/>
                <a:satOff val="9668"/>
                <a:lumOff val="33756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shade val="50000"/>
                <a:hueOff val="220824"/>
                <a:satOff val="9668"/>
                <a:lumOff val="33756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shade val="50000"/>
                <a:hueOff val="220824"/>
                <a:satOff val="9668"/>
                <a:lumOff val="33756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освоение методики исследования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2707293" y="2260009"/>
        <a:ext cx="2026292" cy="1453892"/>
      </dsp:txXfrm>
    </dsp:sp>
    <dsp:sp modelId="{F7AAE0D2-497F-4427-B3D4-58CFC8874D53}">
      <dsp:nvSpPr>
        <dsp:cNvPr id="0" name=""/>
        <dsp:cNvSpPr/>
      </dsp:nvSpPr>
      <dsp:spPr>
        <a:xfrm>
          <a:off x="3456085" y="1762786"/>
          <a:ext cx="528709" cy="296057"/>
        </a:xfrm>
        <a:prstGeom prst="triangle">
          <a:avLst/>
        </a:prstGeom>
        <a:solidFill>
          <a:schemeClr val="accent5">
            <a:shade val="90000"/>
            <a:hueOff val="262322"/>
            <a:satOff val="-2607"/>
            <a:lumOff val="25733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1FA3E4-2C8E-4702-AF8C-8D04551166CF}">
      <dsp:nvSpPr>
        <dsp:cNvPr id="0" name=""/>
        <dsp:cNvSpPr/>
      </dsp:nvSpPr>
      <dsp:spPr>
        <a:xfrm>
          <a:off x="2637892" y="316913"/>
          <a:ext cx="2165095" cy="1261466"/>
        </a:xfrm>
        <a:prstGeom prst="ellipse">
          <a:avLst/>
        </a:prstGeom>
        <a:gradFill rotWithShape="0">
          <a:gsLst>
            <a:gs pos="0">
              <a:schemeClr val="accent5">
                <a:shade val="50000"/>
                <a:hueOff val="220824"/>
                <a:satOff val="9668"/>
                <a:lumOff val="33756"/>
                <a:alphaOff val="0"/>
                <a:tint val="92000"/>
                <a:satMod val="170000"/>
              </a:schemeClr>
            </a:gs>
            <a:gs pos="15000">
              <a:schemeClr val="accent5">
                <a:shade val="50000"/>
                <a:hueOff val="220824"/>
                <a:satOff val="9668"/>
                <a:lumOff val="33756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shade val="50000"/>
                <a:hueOff val="220824"/>
                <a:satOff val="9668"/>
                <a:lumOff val="33756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shade val="50000"/>
                <a:hueOff val="220824"/>
                <a:satOff val="9668"/>
                <a:lumOff val="33756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shade val="50000"/>
                <a:hueOff val="220824"/>
                <a:satOff val="9668"/>
                <a:lumOff val="33756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сбор собственного экспериментального        материала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2637892" y="316913"/>
        <a:ext cx="2165095" cy="1261466"/>
      </dsp:txXfrm>
    </dsp:sp>
    <dsp:sp modelId="{C263E1A6-7CBA-4000-8846-6A71F7116FC1}">
      <dsp:nvSpPr>
        <dsp:cNvPr id="0" name=""/>
        <dsp:cNvSpPr/>
      </dsp:nvSpPr>
      <dsp:spPr>
        <a:xfrm rot="5408070">
          <a:off x="5098974" y="803474"/>
          <a:ext cx="528709" cy="296057"/>
        </a:xfrm>
        <a:prstGeom prst="triangle">
          <a:avLst/>
        </a:prstGeom>
        <a:solidFill>
          <a:schemeClr val="accent5">
            <a:shade val="90000"/>
            <a:hueOff val="196742"/>
            <a:satOff val="-1955"/>
            <a:lumOff val="1930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491C921-45D1-460A-A1F0-506AF5621B48}">
      <dsp:nvSpPr>
        <dsp:cNvPr id="0" name=""/>
        <dsp:cNvSpPr/>
      </dsp:nvSpPr>
      <dsp:spPr>
        <a:xfrm>
          <a:off x="5906915" y="276565"/>
          <a:ext cx="2005305" cy="1357135"/>
        </a:xfrm>
        <a:prstGeom prst="ellipse">
          <a:avLst/>
        </a:prstGeom>
        <a:gradFill rotWithShape="0">
          <a:gsLst>
            <a:gs pos="0">
              <a:schemeClr val="accent5">
                <a:shade val="50000"/>
                <a:hueOff val="165618"/>
                <a:satOff val="7251"/>
                <a:lumOff val="25317"/>
                <a:alphaOff val="0"/>
                <a:tint val="92000"/>
                <a:satMod val="170000"/>
              </a:schemeClr>
            </a:gs>
            <a:gs pos="15000">
              <a:schemeClr val="accent5">
                <a:shade val="50000"/>
                <a:hueOff val="165618"/>
                <a:satOff val="7251"/>
                <a:lumOff val="25317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shade val="50000"/>
                <a:hueOff val="165618"/>
                <a:satOff val="7251"/>
                <a:lumOff val="25317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shade val="50000"/>
                <a:hueOff val="165618"/>
                <a:satOff val="7251"/>
                <a:lumOff val="25317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shade val="50000"/>
                <a:hueOff val="165618"/>
                <a:satOff val="7251"/>
                <a:lumOff val="25317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обработка материала 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5906915" y="276565"/>
        <a:ext cx="2005305" cy="1357135"/>
      </dsp:txXfrm>
    </dsp:sp>
    <dsp:sp modelId="{CEC1C251-11BF-49BD-94D2-6E04F6AD4EA7}">
      <dsp:nvSpPr>
        <dsp:cNvPr id="0" name=""/>
        <dsp:cNvSpPr/>
      </dsp:nvSpPr>
      <dsp:spPr>
        <a:xfrm rot="10756497">
          <a:off x="6658357" y="1845748"/>
          <a:ext cx="528709" cy="296057"/>
        </a:xfrm>
        <a:prstGeom prst="triangle">
          <a:avLst/>
        </a:prstGeom>
        <a:solidFill>
          <a:schemeClr val="accent5">
            <a:shade val="90000"/>
            <a:hueOff val="131161"/>
            <a:satOff val="-1303"/>
            <a:lumOff val="12867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A829695-598B-43BE-B1E5-E62D12C696D5}">
      <dsp:nvSpPr>
        <dsp:cNvPr id="0" name=""/>
        <dsp:cNvSpPr/>
      </dsp:nvSpPr>
      <dsp:spPr>
        <a:xfrm>
          <a:off x="5851685" y="2337103"/>
          <a:ext cx="2167191" cy="1299704"/>
        </a:xfrm>
        <a:prstGeom prst="ellipse">
          <a:avLst/>
        </a:prstGeom>
        <a:gradFill rotWithShape="0">
          <a:gsLst>
            <a:gs pos="0">
              <a:schemeClr val="accent5">
                <a:shade val="50000"/>
                <a:hueOff val="110412"/>
                <a:satOff val="4834"/>
                <a:lumOff val="16878"/>
                <a:alphaOff val="0"/>
                <a:tint val="92000"/>
                <a:satMod val="170000"/>
              </a:schemeClr>
            </a:gs>
            <a:gs pos="15000">
              <a:schemeClr val="accent5">
                <a:shade val="50000"/>
                <a:hueOff val="110412"/>
                <a:satOff val="4834"/>
                <a:lumOff val="16878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shade val="50000"/>
                <a:hueOff val="110412"/>
                <a:satOff val="4834"/>
                <a:lumOff val="16878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shade val="50000"/>
                <a:hueOff val="110412"/>
                <a:satOff val="4834"/>
                <a:lumOff val="16878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shade val="50000"/>
                <a:hueOff val="110412"/>
                <a:satOff val="4834"/>
                <a:lumOff val="16878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обобщение, анализ, выводы</a:t>
          </a:r>
          <a:endParaRPr lang="ru-RU" sz="1600" kern="1200" dirty="0"/>
        </a:p>
      </dsp:txBody>
      <dsp:txXfrm>
        <a:off x="5851685" y="2337103"/>
        <a:ext cx="2167191" cy="1299704"/>
      </dsp:txXfrm>
    </dsp:sp>
    <dsp:sp modelId="{296D2BF7-8F66-4548-830F-EEB1E2A55177}">
      <dsp:nvSpPr>
        <dsp:cNvPr id="0" name=""/>
        <dsp:cNvSpPr/>
      </dsp:nvSpPr>
      <dsp:spPr>
        <a:xfrm rot="10800000">
          <a:off x="6670926" y="3814236"/>
          <a:ext cx="528709" cy="296057"/>
        </a:xfrm>
        <a:prstGeom prst="triangle">
          <a:avLst/>
        </a:prstGeom>
        <a:solidFill>
          <a:schemeClr val="accent5">
            <a:shade val="90000"/>
            <a:hueOff val="65581"/>
            <a:satOff val="-652"/>
            <a:lumOff val="6433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DA2069-4C05-4C37-ABF8-71DFFAAB201F}">
      <dsp:nvSpPr>
        <dsp:cNvPr id="0" name=""/>
        <dsp:cNvSpPr/>
      </dsp:nvSpPr>
      <dsp:spPr>
        <a:xfrm>
          <a:off x="5558287" y="4270964"/>
          <a:ext cx="2753988" cy="1701991"/>
        </a:xfrm>
        <a:prstGeom prst="ellipse">
          <a:avLst/>
        </a:prstGeom>
        <a:gradFill rotWithShape="0">
          <a:gsLst>
            <a:gs pos="0">
              <a:schemeClr val="accent5">
                <a:shade val="50000"/>
                <a:hueOff val="55206"/>
                <a:satOff val="2417"/>
                <a:lumOff val="8439"/>
                <a:alphaOff val="0"/>
                <a:tint val="92000"/>
                <a:satMod val="170000"/>
              </a:schemeClr>
            </a:gs>
            <a:gs pos="15000">
              <a:schemeClr val="accent5">
                <a:shade val="50000"/>
                <a:hueOff val="55206"/>
                <a:satOff val="2417"/>
                <a:lumOff val="8439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shade val="50000"/>
                <a:hueOff val="55206"/>
                <a:satOff val="2417"/>
                <a:lumOff val="8439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shade val="50000"/>
                <a:hueOff val="55206"/>
                <a:satOff val="2417"/>
                <a:lumOff val="8439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shade val="50000"/>
                <a:hueOff val="55206"/>
                <a:satOff val="2417"/>
                <a:lumOff val="8439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представление исследовательской работы</a:t>
          </a:r>
          <a:endParaRPr lang="ru-RU" sz="1800" kern="1200" dirty="0"/>
        </a:p>
      </dsp:txBody>
      <dsp:txXfrm>
        <a:off x="5558287" y="4270964"/>
        <a:ext cx="2753988" cy="170199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B8FF44-3176-4197-AEFA-1BC0B170BC93}">
      <dsp:nvSpPr>
        <dsp:cNvPr id="0" name=""/>
        <dsp:cNvSpPr/>
      </dsp:nvSpPr>
      <dsp:spPr>
        <a:xfrm rot="5400000">
          <a:off x="-328381" y="330279"/>
          <a:ext cx="2189211" cy="1532448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alpha val="9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alpha val="9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alpha val="9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ПРОЕКТЫ</a:t>
          </a:r>
          <a:r>
            <a:rPr lang="ru-RU" sz="2600" kern="1200" dirty="0" smtClean="0"/>
            <a:t> </a:t>
          </a:r>
          <a:endParaRPr lang="ru-RU" sz="2600" kern="1200" dirty="0"/>
        </a:p>
      </dsp:txBody>
      <dsp:txXfrm rot="5400000">
        <a:off x="-328381" y="330279"/>
        <a:ext cx="2189211" cy="1532448"/>
      </dsp:txXfrm>
    </dsp:sp>
    <dsp:sp modelId="{0245DDAF-FEBF-4430-8E9A-A4DA64FD94C8}">
      <dsp:nvSpPr>
        <dsp:cNvPr id="0" name=""/>
        <dsp:cNvSpPr/>
      </dsp:nvSpPr>
      <dsp:spPr>
        <a:xfrm rot="5400000">
          <a:off x="3943162" y="-2408816"/>
          <a:ext cx="1422987" cy="62444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Работы, связанные разными видами моделей, достижением определенного результата, имеющие структуру приближенную или полностью совпадающую с научным исследованием.</a:t>
          </a:r>
          <a:endParaRPr lang="ru-RU" sz="1900" kern="1200" dirty="0"/>
        </a:p>
      </dsp:txBody>
      <dsp:txXfrm rot="5400000">
        <a:off x="3943162" y="-2408816"/>
        <a:ext cx="1422987" cy="6244415"/>
      </dsp:txXfrm>
    </dsp:sp>
    <dsp:sp modelId="{2626ED34-661F-4B21-A4CD-43DE59A04402}">
      <dsp:nvSpPr>
        <dsp:cNvPr id="0" name=""/>
        <dsp:cNvSpPr/>
      </dsp:nvSpPr>
      <dsp:spPr>
        <a:xfrm rot="5400000">
          <a:off x="-328381" y="2330119"/>
          <a:ext cx="2189211" cy="1532448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tint val="92000"/>
                <a:satMod val="170000"/>
              </a:schemeClr>
            </a:gs>
            <a:gs pos="15000">
              <a:schemeClr val="accent1">
                <a:alpha val="90000"/>
                <a:hueOff val="0"/>
                <a:satOff val="0"/>
                <a:lumOff val="0"/>
                <a:alphaOff val="-20000"/>
                <a:tint val="92000"/>
                <a:shade val="99000"/>
                <a:satMod val="170000"/>
              </a:schemeClr>
            </a:gs>
            <a:gs pos="62000">
              <a:schemeClr val="accent1">
                <a:alpha val="90000"/>
                <a:hueOff val="0"/>
                <a:satOff val="0"/>
                <a:lumOff val="0"/>
                <a:alphaOff val="-20000"/>
                <a:tint val="96000"/>
                <a:shade val="80000"/>
                <a:satMod val="170000"/>
              </a:schemeClr>
            </a:gs>
            <a:gs pos="97000">
              <a:schemeClr val="accent1">
                <a:alpha val="90000"/>
                <a:hueOff val="0"/>
                <a:satOff val="0"/>
                <a:lumOff val="0"/>
                <a:alphaOff val="-20000"/>
                <a:tint val="98000"/>
                <a:shade val="63000"/>
                <a:satMod val="17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ЭКСПЕРИМЕН</a:t>
          </a:r>
          <a:r>
            <a:rPr lang="ru-RU" sz="1700" kern="1200" dirty="0" smtClean="0"/>
            <a:t>Т</a:t>
          </a:r>
          <a:endParaRPr lang="ru-RU" sz="1700" kern="1200" dirty="0"/>
        </a:p>
      </dsp:txBody>
      <dsp:txXfrm rot="5400000">
        <a:off x="-328381" y="2330119"/>
        <a:ext cx="2189211" cy="1532448"/>
      </dsp:txXfrm>
    </dsp:sp>
    <dsp:sp modelId="{A2E7D19C-0BE6-44A8-87F7-C28C8ABE8103}">
      <dsp:nvSpPr>
        <dsp:cNvPr id="0" name=""/>
        <dsp:cNvSpPr/>
      </dsp:nvSpPr>
      <dsp:spPr>
        <a:xfrm rot="5400000">
          <a:off x="3943162" y="-408975"/>
          <a:ext cx="1422987" cy="62444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Работы, имеющие задачу </a:t>
          </a:r>
          <a:r>
            <a:rPr lang="ru-RU" sz="1900" kern="1200" dirty="0" err="1" smtClean="0"/>
            <a:t>визуализирования</a:t>
          </a:r>
          <a:r>
            <a:rPr lang="ru-RU" sz="1900" kern="1200" dirty="0" smtClean="0"/>
            <a:t> известных научных фактов, предполагают самостоятельную трактовку особенностей результата в зависимости от изменения исходных условий.</a:t>
          </a:r>
          <a:endParaRPr lang="ru-RU" sz="1900" kern="1200" dirty="0"/>
        </a:p>
      </dsp:txBody>
      <dsp:txXfrm rot="5400000">
        <a:off x="3943162" y="-408975"/>
        <a:ext cx="1422987" cy="6244415"/>
      </dsp:txXfrm>
    </dsp:sp>
    <dsp:sp modelId="{6F566B39-3B38-445C-AC90-24C2BABDE343}">
      <dsp:nvSpPr>
        <dsp:cNvPr id="0" name=""/>
        <dsp:cNvSpPr/>
      </dsp:nvSpPr>
      <dsp:spPr>
        <a:xfrm rot="5400000">
          <a:off x="-328381" y="4329960"/>
          <a:ext cx="2189211" cy="1532448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92000"/>
                <a:satMod val="170000"/>
              </a:schemeClr>
            </a:gs>
            <a:gs pos="15000">
              <a:schemeClr val="accent1">
                <a:alpha val="90000"/>
                <a:hueOff val="0"/>
                <a:satOff val="0"/>
                <a:lumOff val="0"/>
                <a:alphaOff val="-40000"/>
                <a:tint val="92000"/>
                <a:shade val="99000"/>
                <a:satMod val="170000"/>
              </a:schemeClr>
            </a:gs>
            <a:gs pos="62000">
              <a:schemeClr val="accent1">
                <a:alpha val="90000"/>
                <a:hueOff val="0"/>
                <a:satOff val="0"/>
                <a:lumOff val="0"/>
                <a:alphaOff val="-40000"/>
                <a:tint val="96000"/>
                <a:shade val="80000"/>
                <a:satMod val="170000"/>
              </a:schemeClr>
            </a:gs>
            <a:gs pos="97000">
              <a:schemeClr val="accent1">
                <a:alpha val="90000"/>
                <a:hueOff val="0"/>
                <a:satOff val="0"/>
                <a:lumOff val="0"/>
                <a:alphaOff val="-40000"/>
                <a:tint val="98000"/>
                <a:shade val="63000"/>
                <a:satMod val="17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smtClean="0"/>
            <a:t>РЕФЕРАТЫ</a:t>
          </a:r>
          <a:endParaRPr lang="ru-RU" sz="1600" b="0" kern="1200" dirty="0"/>
        </a:p>
      </dsp:txBody>
      <dsp:txXfrm rot="5400000">
        <a:off x="-328381" y="4329960"/>
        <a:ext cx="2189211" cy="1532448"/>
      </dsp:txXfrm>
    </dsp:sp>
    <dsp:sp modelId="{6EF56B3E-114F-45DD-89F8-4155FA18CFF0}">
      <dsp:nvSpPr>
        <dsp:cNvPr id="0" name=""/>
        <dsp:cNvSpPr/>
      </dsp:nvSpPr>
      <dsp:spPr>
        <a:xfrm rot="5400000">
          <a:off x="3943162" y="1590864"/>
          <a:ext cx="1422987" cy="62444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Работы, предполагающие подбор информации по выбранной теме из большого количества источников.</a:t>
          </a:r>
          <a:endParaRPr lang="ru-RU" sz="1900" kern="1200" dirty="0"/>
        </a:p>
      </dsp:txBody>
      <dsp:txXfrm rot="5400000">
        <a:off x="3943162" y="1590864"/>
        <a:ext cx="1422987" cy="624441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6532FC-34AE-4D57-9F9D-81EEE87A2821}">
      <dsp:nvSpPr>
        <dsp:cNvPr id="0" name=""/>
        <dsp:cNvSpPr/>
      </dsp:nvSpPr>
      <dsp:spPr>
        <a:xfrm>
          <a:off x="6708" y="54345"/>
          <a:ext cx="2005113" cy="12594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выбор темы и задачи, формулировка гипотезы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6708" y="54345"/>
        <a:ext cx="2005113" cy="1259461"/>
      </dsp:txXfrm>
    </dsp:sp>
    <dsp:sp modelId="{6858A49C-F550-4053-8819-D1573714FCC7}">
      <dsp:nvSpPr>
        <dsp:cNvPr id="0" name=""/>
        <dsp:cNvSpPr/>
      </dsp:nvSpPr>
      <dsp:spPr>
        <a:xfrm>
          <a:off x="2212333" y="435441"/>
          <a:ext cx="425084" cy="49726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tint val="6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2212333" y="435441"/>
        <a:ext cx="425084" cy="497268"/>
      </dsp:txXfrm>
    </dsp:sp>
    <dsp:sp modelId="{3A29AFD9-FCB1-493A-88B8-921FCF15729E}">
      <dsp:nvSpPr>
        <dsp:cNvPr id="0" name=""/>
        <dsp:cNvSpPr/>
      </dsp:nvSpPr>
      <dsp:spPr>
        <a:xfrm>
          <a:off x="2813867" y="54345"/>
          <a:ext cx="2005113" cy="12594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выбор объекта</a:t>
          </a:r>
          <a:endParaRPr lang="ru-RU" sz="2000" kern="1200" dirty="0"/>
        </a:p>
      </dsp:txBody>
      <dsp:txXfrm>
        <a:off x="2813867" y="54345"/>
        <a:ext cx="2005113" cy="1259461"/>
      </dsp:txXfrm>
    </dsp:sp>
    <dsp:sp modelId="{16F5FD61-35FE-4DE1-955C-7FE28262477B}">
      <dsp:nvSpPr>
        <dsp:cNvPr id="0" name=""/>
        <dsp:cNvSpPr/>
      </dsp:nvSpPr>
      <dsp:spPr>
        <a:xfrm>
          <a:off x="5019492" y="435441"/>
          <a:ext cx="425084" cy="49726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tint val="6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5019492" y="435441"/>
        <a:ext cx="425084" cy="497268"/>
      </dsp:txXfrm>
    </dsp:sp>
    <dsp:sp modelId="{BC217A06-86B7-471D-8C30-F47F805D0198}">
      <dsp:nvSpPr>
        <dsp:cNvPr id="0" name=""/>
        <dsp:cNvSpPr/>
      </dsp:nvSpPr>
      <dsp:spPr>
        <a:xfrm>
          <a:off x="5621026" y="54345"/>
          <a:ext cx="2005113" cy="12594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Анализ результатов и выводы</a:t>
          </a:r>
          <a:endParaRPr lang="ru-RU" sz="1800" kern="1200" dirty="0"/>
        </a:p>
      </dsp:txBody>
      <dsp:txXfrm>
        <a:off x="5621026" y="54345"/>
        <a:ext cx="2005113" cy="125946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225DA1-724C-4B94-93B8-AFBC8616E481}">
      <dsp:nvSpPr>
        <dsp:cNvPr id="0" name=""/>
        <dsp:cNvSpPr/>
      </dsp:nvSpPr>
      <dsp:spPr>
        <a:xfrm>
          <a:off x="4475388" y="879"/>
          <a:ext cx="1366393" cy="136639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5197" tIns="10160" rIns="75197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теоретические курсы </a:t>
          </a:r>
          <a:endParaRPr lang="ru-RU" sz="800" kern="1200" dirty="0"/>
        </a:p>
      </dsp:txBody>
      <dsp:txXfrm>
        <a:off x="4475388" y="879"/>
        <a:ext cx="1366393" cy="1366393"/>
      </dsp:txXfrm>
    </dsp:sp>
    <dsp:sp modelId="{E6F04640-F114-4BD2-A2A5-851AF015D922}">
      <dsp:nvSpPr>
        <dsp:cNvPr id="0" name=""/>
        <dsp:cNvSpPr/>
      </dsp:nvSpPr>
      <dsp:spPr>
        <a:xfrm>
          <a:off x="5568503" y="879"/>
          <a:ext cx="1366393" cy="136639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5197" tIns="10160" rIns="75197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освоение методики</a:t>
          </a:r>
          <a:endParaRPr lang="ru-RU" sz="800" kern="1200" dirty="0"/>
        </a:p>
      </dsp:txBody>
      <dsp:txXfrm>
        <a:off x="5568503" y="879"/>
        <a:ext cx="1366393" cy="1366393"/>
      </dsp:txXfrm>
    </dsp:sp>
    <dsp:sp modelId="{3EEED1AC-6760-416A-AC09-6ABD1CF45180}">
      <dsp:nvSpPr>
        <dsp:cNvPr id="0" name=""/>
        <dsp:cNvSpPr/>
      </dsp:nvSpPr>
      <dsp:spPr>
        <a:xfrm>
          <a:off x="6661619" y="879"/>
          <a:ext cx="1366393" cy="136639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5197" tIns="10160" rIns="75197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экспедиционные исследования </a:t>
          </a:r>
          <a:endParaRPr lang="ru-RU" sz="800" kern="1200" dirty="0"/>
        </a:p>
      </dsp:txBody>
      <dsp:txXfrm>
        <a:off x="6661619" y="879"/>
        <a:ext cx="1366393" cy="1366393"/>
      </dsp:txXfrm>
    </dsp:sp>
    <dsp:sp modelId="{962B1FF2-D92F-465A-910C-BBA417390DA9}">
      <dsp:nvSpPr>
        <dsp:cNvPr id="0" name=""/>
        <dsp:cNvSpPr/>
      </dsp:nvSpPr>
      <dsp:spPr>
        <a:xfrm>
          <a:off x="7754734" y="879"/>
          <a:ext cx="1366393" cy="136639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5197" tIns="10160" rIns="75197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обработка данных </a:t>
          </a:r>
          <a:endParaRPr lang="ru-RU" sz="800" kern="1200" dirty="0"/>
        </a:p>
      </dsp:txBody>
      <dsp:txXfrm>
        <a:off x="7754734" y="879"/>
        <a:ext cx="1366393" cy="1366393"/>
      </dsp:txXfrm>
    </dsp:sp>
    <dsp:sp modelId="{836D7C17-4840-42DC-B814-8145B0C6BD9A}">
      <dsp:nvSpPr>
        <dsp:cNvPr id="0" name=""/>
        <dsp:cNvSpPr/>
      </dsp:nvSpPr>
      <dsp:spPr>
        <a:xfrm>
          <a:off x="8847849" y="879"/>
          <a:ext cx="1366393" cy="136639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5197" tIns="10160" rIns="75197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представление результатов</a:t>
          </a:r>
          <a:endParaRPr lang="ru-RU" sz="800" kern="1200" dirty="0"/>
        </a:p>
      </dsp:txBody>
      <dsp:txXfrm>
        <a:off x="8847849" y="879"/>
        <a:ext cx="1366393" cy="136639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609BE8-872D-4EC3-A86F-E34A91A03DB2}">
      <dsp:nvSpPr>
        <dsp:cNvPr id="0" name=""/>
        <dsp:cNvSpPr/>
      </dsp:nvSpPr>
      <dsp:spPr>
        <a:xfrm>
          <a:off x="3955" y="626579"/>
          <a:ext cx="1226133" cy="7356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alpha val="9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alpha val="9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alpha val="9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создание теоретической базы</a:t>
          </a:r>
          <a:endParaRPr lang="ru-RU" sz="1300" kern="1200" dirty="0"/>
        </a:p>
      </dsp:txBody>
      <dsp:txXfrm>
        <a:off x="3955" y="626579"/>
        <a:ext cx="1226133" cy="735680"/>
      </dsp:txXfrm>
    </dsp:sp>
    <dsp:sp modelId="{48D5F7D2-8EA7-4410-8ECC-4984DEA51F6A}">
      <dsp:nvSpPr>
        <dsp:cNvPr id="0" name=""/>
        <dsp:cNvSpPr/>
      </dsp:nvSpPr>
      <dsp:spPr>
        <a:xfrm>
          <a:off x="1352702" y="842379"/>
          <a:ext cx="259940" cy="30408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shade val="9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shade val="9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shade val="9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1352702" y="842379"/>
        <a:ext cx="259940" cy="304081"/>
      </dsp:txXfrm>
    </dsp:sp>
    <dsp:sp modelId="{A1AE7432-4581-466F-A977-E0F7032D9734}">
      <dsp:nvSpPr>
        <dsp:cNvPr id="0" name=""/>
        <dsp:cNvSpPr/>
      </dsp:nvSpPr>
      <dsp:spPr>
        <a:xfrm>
          <a:off x="1720542" y="626579"/>
          <a:ext cx="1226133" cy="7356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0000"/>
                <a:tint val="92000"/>
                <a:satMod val="170000"/>
              </a:schemeClr>
            </a:gs>
            <a:gs pos="15000">
              <a:schemeClr val="accent1">
                <a:alpha val="90000"/>
                <a:hueOff val="0"/>
                <a:satOff val="0"/>
                <a:lumOff val="0"/>
                <a:alphaOff val="-10000"/>
                <a:tint val="92000"/>
                <a:shade val="99000"/>
                <a:satMod val="170000"/>
              </a:schemeClr>
            </a:gs>
            <a:gs pos="62000">
              <a:schemeClr val="accent1">
                <a:alpha val="90000"/>
                <a:hueOff val="0"/>
                <a:satOff val="0"/>
                <a:lumOff val="0"/>
                <a:alphaOff val="-10000"/>
                <a:tint val="96000"/>
                <a:shade val="80000"/>
                <a:satMod val="170000"/>
              </a:schemeClr>
            </a:gs>
            <a:gs pos="97000">
              <a:schemeClr val="accent1">
                <a:alpha val="90000"/>
                <a:hueOff val="0"/>
                <a:satOff val="0"/>
                <a:lumOff val="0"/>
                <a:alphaOff val="-10000"/>
                <a:tint val="98000"/>
                <a:shade val="63000"/>
                <a:satMod val="17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000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подбор методики под задачу</a:t>
          </a:r>
          <a:endParaRPr lang="ru-RU" sz="1300" kern="1200" dirty="0"/>
        </a:p>
      </dsp:txBody>
      <dsp:txXfrm>
        <a:off x="1720542" y="626579"/>
        <a:ext cx="1226133" cy="735680"/>
      </dsp:txXfrm>
    </dsp:sp>
    <dsp:sp modelId="{9E349F87-CFCD-41AF-80EE-6F4C553726CF}">
      <dsp:nvSpPr>
        <dsp:cNvPr id="0" name=""/>
        <dsp:cNvSpPr/>
      </dsp:nvSpPr>
      <dsp:spPr>
        <a:xfrm>
          <a:off x="3069289" y="842379"/>
          <a:ext cx="259940" cy="30408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143739"/>
                <a:satOff val="-5690"/>
                <a:lumOff val="11852"/>
                <a:alphaOff val="0"/>
                <a:tint val="92000"/>
                <a:satMod val="170000"/>
              </a:schemeClr>
            </a:gs>
            <a:gs pos="15000">
              <a:schemeClr val="accent1">
                <a:shade val="90000"/>
                <a:hueOff val="143739"/>
                <a:satOff val="-5690"/>
                <a:lumOff val="11852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shade val="90000"/>
                <a:hueOff val="143739"/>
                <a:satOff val="-5690"/>
                <a:lumOff val="11852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shade val="90000"/>
                <a:hueOff val="143739"/>
                <a:satOff val="-5690"/>
                <a:lumOff val="11852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shade val="90000"/>
                <a:hueOff val="143739"/>
                <a:satOff val="-5690"/>
                <a:lumOff val="11852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3069289" y="842379"/>
        <a:ext cx="259940" cy="304081"/>
      </dsp:txXfrm>
    </dsp:sp>
    <dsp:sp modelId="{31F7DBDB-2B32-4B7A-9081-191BF4EB5189}">
      <dsp:nvSpPr>
        <dsp:cNvPr id="0" name=""/>
        <dsp:cNvSpPr/>
      </dsp:nvSpPr>
      <dsp:spPr>
        <a:xfrm>
          <a:off x="3437129" y="626579"/>
          <a:ext cx="1226133" cy="7356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tint val="92000"/>
                <a:satMod val="170000"/>
              </a:schemeClr>
            </a:gs>
            <a:gs pos="15000">
              <a:schemeClr val="accent1">
                <a:alpha val="90000"/>
                <a:hueOff val="0"/>
                <a:satOff val="0"/>
                <a:lumOff val="0"/>
                <a:alphaOff val="-20000"/>
                <a:tint val="92000"/>
                <a:shade val="99000"/>
                <a:satMod val="170000"/>
              </a:schemeClr>
            </a:gs>
            <a:gs pos="62000">
              <a:schemeClr val="accent1">
                <a:alpha val="90000"/>
                <a:hueOff val="0"/>
                <a:satOff val="0"/>
                <a:lumOff val="0"/>
                <a:alphaOff val="-20000"/>
                <a:tint val="96000"/>
                <a:shade val="80000"/>
                <a:satMod val="170000"/>
              </a:schemeClr>
            </a:gs>
            <a:gs pos="97000">
              <a:schemeClr val="accent1">
                <a:alpha val="90000"/>
                <a:hueOff val="0"/>
                <a:satOff val="0"/>
                <a:lumOff val="0"/>
                <a:alphaOff val="-20000"/>
                <a:tint val="98000"/>
                <a:shade val="63000"/>
                <a:satMod val="17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составление плана работ</a:t>
          </a:r>
          <a:endParaRPr lang="ru-RU" sz="1300" kern="1200" dirty="0"/>
        </a:p>
      </dsp:txBody>
      <dsp:txXfrm>
        <a:off x="3437129" y="626579"/>
        <a:ext cx="1226133" cy="735680"/>
      </dsp:txXfrm>
    </dsp:sp>
    <dsp:sp modelId="{52F9F5EE-179F-4CB7-B497-D46B8E2D691D}">
      <dsp:nvSpPr>
        <dsp:cNvPr id="0" name=""/>
        <dsp:cNvSpPr/>
      </dsp:nvSpPr>
      <dsp:spPr>
        <a:xfrm>
          <a:off x="4785876" y="842379"/>
          <a:ext cx="259940" cy="30408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287478"/>
                <a:satOff val="-11380"/>
                <a:lumOff val="23705"/>
                <a:alphaOff val="0"/>
                <a:tint val="92000"/>
                <a:satMod val="170000"/>
              </a:schemeClr>
            </a:gs>
            <a:gs pos="15000">
              <a:schemeClr val="accent1">
                <a:shade val="90000"/>
                <a:hueOff val="287478"/>
                <a:satOff val="-11380"/>
                <a:lumOff val="23705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shade val="90000"/>
                <a:hueOff val="287478"/>
                <a:satOff val="-11380"/>
                <a:lumOff val="23705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shade val="90000"/>
                <a:hueOff val="287478"/>
                <a:satOff val="-11380"/>
                <a:lumOff val="23705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shade val="90000"/>
                <a:hueOff val="287478"/>
                <a:satOff val="-11380"/>
                <a:lumOff val="23705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4785876" y="842379"/>
        <a:ext cx="259940" cy="304081"/>
      </dsp:txXfrm>
    </dsp:sp>
    <dsp:sp modelId="{02482B26-017B-47B9-ACB5-DA0210FC26DA}">
      <dsp:nvSpPr>
        <dsp:cNvPr id="0" name=""/>
        <dsp:cNvSpPr/>
      </dsp:nvSpPr>
      <dsp:spPr>
        <a:xfrm>
          <a:off x="5153716" y="626579"/>
          <a:ext cx="1226133" cy="7356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0000"/>
                <a:tint val="92000"/>
                <a:satMod val="170000"/>
              </a:schemeClr>
            </a:gs>
            <a:gs pos="15000">
              <a:schemeClr val="accent1">
                <a:alpha val="90000"/>
                <a:hueOff val="0"/>
                <a:satOff val="0"/>
                <a:lumOff val="0"/>
                <a:alphaOff val="-30000"/>
                <a:tint val="92000"/>
                <a:shade val="99000"/>
                <a:satMod val="170000"/>
              </a:schemeClr>
            </a:gs>
            <a:gs pos="62000">
              <a:schemeClr val="accent1">
                <a:alpha val="90000"/>
                <a:hueOff val="0"/>
                <a:satOff val="0"/>
                <a:lumOff val="0"/>
                <a:alphaOff val="-30000"/>
                <a:tint val="96000"/>
                <a:shade val="80000"/>
                <a:satMod val="170000"/>
              </a:schemeClr>
            </a:gs>
            <a:gs pos="97000">
              <a:schemeClr val="accent1">
                <a:alpha val="90000"/>
                <a:hueOff val="0"/>
                <a:satOff val="0"/>
                <a:lumOff val="0"/>
                <a:alphaOff val="-30000"/>
                <a:tint val="98000"/>
                <a:shade val="63000"/>
                <a:satMod val="17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000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подбор методики обработки</a:t>
          </a:r>
          <a:endParaRPr lang="ru-RU" sz="1300" kern="1200" dirty="0"/>
        </a:p>
      </dsp:txBody>
      <dsp:txXfrm>
        <a:off x="5153716" y="626579"/>
        <a:ext cx="1226133" cy="735680"/>
      </dsp:txXfrm>
    </dsp:sp>
    <dsp:sp modelId="{FA8B62ED-0530-4435-B1A7-ECC58873D44C}">
      <dsp:nvSpPr>
        <dsp:cNvPr id="0" name=""/>
        <dsp:cNvSpPr/>
      </dsp:nvSpPr>
      <dsp:spPr>
        <a:xfrm>
          <a:off x="6502463" y="842379"/>
          <a:ext cx="259940" cy="30408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431217"/>
                <a:satOff val="-17070"/>
                <a:lumOff val="35557"/>
                <a:alphaOff val="0"/>
                <a:tint val="92000"/>
                <a:satMod val="170000"/>
              </a:schemeClr>
            </a:gs>
            <a:gs pos="15000">
              <a:schemeClr val="accent1">
                <a:shade val="90000"/>
                <a:hueOff val="431217"/>
                <a:satOff val="-17070"/>
                <a:lumOff val="35557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shade val="90000"/>
                <a:hueOff val="431217"/>
                <a:satOff val="-17070"/>
                <a:lumOff val="35557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shade val="90000"/>
                <a:hueOff val="431217"/>
                <a:satOff val="-17070"/>
                <a:lumOff val="35557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shade val="90000"/>
                <a:hueOff val="431217"/>
                <a:satOff val="-17070"/>
                <a:lumOff val="35557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6502463" y="842379"/>
        <a:ext cx="259940" cy="304081"/>
      </dsp:txXfrm>
    </dsp:sp>
    <dsp:sp modelId="{567A6EEB-B57D-4AF5-B7B1-425B9402C2DB}">
      <dsp:nvSpPr>
        <dsp:cNvPr id="0" name=""/>
        <dsp:cNvSpPr/>
      </dsp:nvSpPr>
      <dsp:spPr>
        <a:xfrm>
          <a:off x="6870303" y="626579"/>
          <a:ext cx="1226133" cy="7356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92000"/>
                <a:satMod val="170000"/>
              </a:schemeClr>
            </a:gs>
            <a:gs pos="15000">
              <a:schemeClr val="accent1">
                <a:alpha val="90000"/>
                <a:hueOff val="0"/>
                <a:satOff val="0"/>
                <a:lumOff val="0"/>
                <a:alphaOff val="-40000"/>
                <a:tint val="92000"/>
                <a:shade val="99000"/>
                <a:satMod val="170000"/>
              </a:schemeClr>
            </a:gs>
            <a:gs pos="62000">
              <a:schemeClr val="accent1">
                <a:alpha val="90000"/>
                <a:hueOff val="0"/>
                <a:satOff val="0"/>
                <a:lumOff val="0"/>
                <a:alphaOff val="-40000"/>
                <a:tint val="96000"/>
                <a:shade val="80000"/>
                <a:satMod val="170000"/>
              </a:schemeClr>
            </a:gs>
            <a:gs pos="97000">
              <a:schemeClr val="accent1">
                <a:alpha val="90000"/>
                <a:hueOff val="0"/>
                <a:satOff val="0"/>
                <a:lumOff val="0"/>
                <a:alphaOff val="-40000"/>
                <a:tint val="98000"/>
                <a:shade val="63000"/>
                <a:satMod val="17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составление плана презентации</a:t>
          </a:r>
          <a:endParaRPr lang="ru-RU" sz="1300" kern="1200" dirty="0"/>
        </a:p>
      </dsp:txBody>
      <dsp:txXfrm>
        <a:off x="6870303" y="626579"/>
        <a:ext cx="1226133" cy="7356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E03AA9-F4A2-4D96-8FBF-31559BC910CC}" type="datetimeFigureOut">
              <a:rPr lang="ru-RU" smtClean="0"/>
              <a:pPr/>
              <a:t>17.11.2013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41ECB-6365-416A-A831-0E0E3B9D05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41ECB-6365-416A-A831-0E0E3B9D0583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22258F-66E6-4033-9424-7FDA7C1E8C36}" type="datetimeFigureOut">
              <a:rPr lang="ru-RU" smtClean="0"/>
              <a:pPr/>
              <a:t>17.11.2013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3B328-DCBB-435D-B977-C9D09E97456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22258F-66E6-4033-9424-7FDA7C1E8C36}" type="datetimeFigureOut">
              <a:rPr lang="ru-RU" smtClean="0"/>
              <a:pPr/>
              <a:t>17.11.2013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3B328-DCBB-435D-B977-C9D09E9745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22258F-66E6-4033-9424-7FDA7C1E8C36}" type="datetimeFigureOut">
              <a:rPr lang="ru-RU" smtClean="0"/>
              <a:pPr/>
              <a:t>17.11.2013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3B328-DCBB-435D-B977-C9D09E9745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22258F-66E6-4033-9424-7FDA7C1E8C36}" type="datetimeFigureOut">
              <a:rPr lang="ru-RU" smtClean="0"/>
              <a:pPr/>
              <a:t>17.11.2013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3B328-DCBB-435D-B977-C9D09E9745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22258F-66E6-4033-9424-7FDA7C1E8C36}" type="datetimeFigureOut">
              <a:rPr lang="ru-RU" smtClean="0"/>
              <a:pPr/>
              <a:t>17.11.2013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3B328-DCBB-435D-B977-C9D09E97456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22258F-66E6-4033-9424-7FDA7C1E8C36}" type="datetimeFigureOut">
              <a:rPr lang="ru-RU" smtClean="0"/>
              <a:pPr/>
              <a:t>17.11.2013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3B328-DCBB-435D-B977-C9D09E9745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22258F-66E6-4033-9424-7FDA7C1E8C36}" type="datetimeFigureOut">
              <a:rPr lang="ru-RU" smtClean="0"/>
              <a:pPr/>
              <a:t>17.11.2013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3B328-DCBB-435D-B977-C9D09E9745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22258F-66E6-4033-9424-7FDA7C1E8C36}" type="datetimeFigureOut">
              <a:rPr lang="ru-RU" smtClean="0"/>
              <a:pPr/>
              <a:t>17.11.2013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3B328-DCBB-435D-B977-C9D09E9745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22258F-66E6-4033-9424-7FDA7C1E8C36}" type="datetimeFigureOut">
              <a:rPr lang="ru-RU" smtClean="0"/>
              <a:pPr/>
              <a:t>17.11.2013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3B328-DCBB-435D-B977-C9D09E97456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22258F-66E6-4033-9424-7FDA7C1E8C36}" type="datetimeFigureOut">
              <a:rPr lang="ru-RU" smtClean="0"/>
              <a:pPr/>
              <a:t>17.11.2013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3B328-DCBB-435D-B977-C9D09E9745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22258F-66E6-4033-9424-7FDA7C1E8C36}" type="datetimeFigureOut">
              <a:rPr lang="ru-RU" smtClean="0"/>
              <a:pPr/>
              <a:t>17.11.2013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3B328-DCBB-435D-B977-C9D09E97456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822258F-66E6-4033-9424-7FDA7C1E8C36}" type="datetimeFigureOut">
              <a:rPr lang="ru-RU" smtClean="0"/>
              <a:pPr/>
              <a:t>17.11.2013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4A3B328-DCBB-435D-B977-C9D09E97456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diagramLayout" Target="../diagrams/layout7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diagramData" Target="../diagrams/data7.xml"/><Relationship Id="rId2" Type="http://schemas.openxmlformats.org/officeDocument/2006/relationships/diagramData" Target="../diagrams/data5.xml"/><Relationship Id="rId16" Type="http://schemas.microsoft.com/office/2007/relationships/diagramDrawing" Target="../diagrams/drawing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5" Type="http://schemas.openxmlformats.org/officeDocument/2006/relationships/diagramColors" Target="../diagrams/colors7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Relationship Id="rId1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-99392"/>
            <a:ext cx="8928992" cy="7272808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ОРГАНИЗАЦИЯ </a:t>
            </a:r>
            <a:br>
              <a:rPr lang="ru-RU" sz="5400" dirty="0" smtClean="0"/>
            </a:br>
            <a:r>
              <a:rPr lang="ru-RU" sz="5400" dirty="0" smtClean="0"/>
              <a:t>ПРОЕКТНО - </a:t>
            </a:r>
            <a:br>
              <a:rPr lang="ru-RU" sz="5400" dirty="0" smtClean="0"/>
            </a:br>
            <a:r>
              <a:rPr lang="ru-RU" sz="5400" dirty="0" smtClean="0"/>
              <a:t>ИССЛЕДОВАТЕЛЬСКОЙ ДЕЯТЕЛЬНОСТИ</a:t>
            </a:r>
            <a:br>
              <a:rPr lang="ru-RU" sz="5400" dirty="0" smtClean="0"/>
            </a:br>
            <a:r>
              <a:rPr lang="ru-RU" sz="5400" dirty="0" smtClean="0"/>
              <a:t>УЧАЩИХСЯ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020272" y="6165304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Яковлева И.В.</a:t>
            </a:r>
          </a:p>
          <a:p>
            <a:r>
              <a:rPr lang="ru-RU" sz="1400" dirty="0" smtClean="0"/>
              <a:t>МБОУ Марковская СОШ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лыбающееся лицо 1"/>
          <p:cNvSpPr/>
          <p:nvPr/>
        </p:nvSpPr>
        <p:spPr>
          <a:xfrm>
            <a:off x="3357554" y="2014534"/>
            <a:ext cx="2643206" cy="2271722"/>
          </a:xfrm>
          <a:prstGeom prst="smileyFac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199921" y="5715016"/>
            <a:ext cx="1141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End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623731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0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sz="1000" dirty="0" smtClean="0">
                <a:solidFill>
                  <a:schemeClr val="bg2">
                    <a:lumMod val="50000"/>
                  </a:schemeClr>
                </a:solidFill>
              </a:rPr>
              <a:t> 20</a:t>
            </a:r>
            <a:endParaRPr lang="ru-RU" sz="1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899592" y="332656"/>
          <a:ext cx="7848872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6309320"/>
            <a:ext cx="755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</a:t>
            </a:r>
            <a:r>
              <a:rPr lang="ru-RU" sz="1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000" dirty="0" smtClean="0">
                <a:solidFill>
                  <a:schemeClr val="bg2">
                    <a:lumMod val="50000"/>
                  </a:schemeClr>
                </a:solidFill>
              </a:rPr>
              <a:t>2</a:t>
            </a:r>
            <a:endParaRPr lang="ru-RU" sz="1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971600" y="-27384"/>
          <a:ext cx="81724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623731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ru-RU" sz="1000" dirty="0" smtClean="0">
                <a:solidFill>
                  <a:schemeClr val="bg2">
                    <a:lumMod val="50000"/>
                  </a:schemeClr>
                </a:solidFill>
              </a:rPr>
              <a:t>3</a:t>
            </a:r>
            <a:endParaRPr lang="ru-RU" sz="1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827584" y="692696"/>
          <a:ext cx="8316416" cy="6165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59632" y="260648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ПРОЕКТНО - ИССЛЕДОВАТЕЛЬСКАЯ ДЕЯТЕЛЬНОСТЬ УЧАЩИХСЯ </a:t>
            </a:r>
            <a:endParaRPr lang="ru-RU" b="1" dirty="0" smtClean="0"/>
          </a:p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09320"/>
            <a:ext cx="827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4</a:t>
            </a:r>
            <a:endParaRPr lang="ru-RU" sz="12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1763688" y="4221088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699792" y="5733256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763688" y="2348880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4499992" y="436510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4499992" y="2204864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652120" y="1628800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7740352" y="2348880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7740352" y="4293096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76672"/>
            <a:ext cx="7498080" cy="20162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РОЛЬ ПРЕПОДАВАТЕЛЯ В ТВОРЧЕСКОЙ ДЕЯТЕЛЬНОСТИ УЧАЩИХСЯ</a:t>
            </a:r>
            <a:r>
              <a:rPr lang="ru-RU" sz="31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31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1300" dirty="0" smtClean="0"/>
              <a:t>Преподаватель должен стремиться к тому, чтобы: 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ru-RU" sz="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555776" y="1524000"/>
            <a:ext cx="6377912" cy="4663440"/>
          </a:xfrm>
        </p:spPr>
        <p:txBody>
          <a:bodyPr>
            <a:normAutofit fontScale="92500"/>
          </a:bodyPr>
          <a:lstStyle/>
          <a:p>
            <a:endParaRPr lang="ru-RU" dirty="0" smtClean="0"/>
          </a:p>
          <a:p>
            <a:r>
              <a:rPr lang="ru-RU" sz="2400" dirty="0" smtClean="0"/>
              <a:t>Творческая деятельность осуществлялась индивидуально или в малых группах</a:t>
            </a:r>
          </a:p>
          <a:p>
            <a:endParaRPr lang="ru-RU" sz="2400" dirty="0" smtClean="0"/>
          </a:p>
          <a:p>
            <a:r>
              <a:rPr lang="ru-RU" sz="2400" dirty="0" smtClean="0"/>
              <a:t>Процесс обучения развивался непроизвольно, носил неформальный характер</a:t>
            </a:r>
          </a:p>
          <a:p>
            <a:endParaRPr lang="ru-RU" sz="2400" dirty="0" smtClean="0"/>
          </a:p>
          <a:p>
            <a:r>
              <a:rPr lang="ru-RU" sz="2400" dirty="0" smtClean="0"/>
              <a:t>Режим творческой работы ребят чередовал между собой фазы расслабления ( периоды привыкания к задаче, адаптации к новым условиям работы, обдумывание задачи, осознание полученных результатов и т.д.)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1403648" y="1916832"/>
            <a:ext cx="978408" cy="484632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1403648" y="3088384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1403648" y="4240512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6381328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  <a:r>
              <a:rPr lang="ru-RU" sz="1000" dirty="0" smtClean="0">
                <a:solidFill>
                  <a:schemeClr val="bg2">
                    <a:lumMod val="50000"/>
                  </a:schemeClr>
                </a:solidFill>
              </a:rPr>
              <a:t>5</a:t>
            </a:r>
            <a:endParaRPr lang="ru-RU" sz="1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043608" y="332656"/>
          <a:ext cx="7776864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528" y="6309320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</a:p>
          <a:p>
            <a:r>
              <a:rPr lang="ru-RU" sz="1000" dirty="0" smtClean="0">
                <a:solidFill>
                  <a:schemeClr val="bg2">
                    <a:lumMod val="50000"/>
                  </a:schemeClr>
                </a:solidFill>
              </a:rPr>
              <a:t>    6</a:t>
            </a:r>
            <a:endParaRPr lang="ru-RU" sz="1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259632" y="2780928"/>
          <a:ext cx="7632848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/>
          <p:nvPr/>
        </p:nvGraphicFramePr>
        <p:xfrm>
          <a:off x="-2484784" y="332656"/>
          <a:ext cx="14689632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59632" y="0"/>
            <a:ext cx="734481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Развитие авторской позиции юного исследователя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204864"/>
            <a:ext cx="1011661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Самостоятельная работа учащихся </a:t>
            </a:r>
          </a:p>
          <a:p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331640" y="4365104"/>
            <a:ext cx="756084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b="1" dirty="0" smtClean="0"/>
          </a:p>
          <a:p>
            <a:pPr algn="ctr"/>
            <a:r>
              <a:rPr lang="ru-RU" sz="3200" b="1" dirty="0" smtClean="0"/>
              <a:t>Консультационная работа руководителя </a:t>
            </a:r>
          </a:p>
          <a:p>
            <a:endParaRPr lang="ru-RU" dirty="0"/>
          </a:p>
        </p:txBody>
      </p:sp>
      <p:graphicFrame>
        <p:nvGraphicFramePr>
          <p:cNvPr id="8" name="Схема 7"/>
          <p:cNvGraphicFramePr/>
          <p:nvPr/>
        </p:nvGraphicFramePr>
        <p:xfrm>
          <a:off x="1043608" y="4869160"/>
          <a:ext cx="8100392" cy="1988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6453336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bg2">
                    <a:lumMod val="50000"/>
                  </a:schemeClr>
                </a:solidFill>
              </a:rPr>
              <a:t>        7</a:t>
            </a:r>
            <a:endParaRPr lang="ru-RU" sz="1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3608" y="1556792"/>
            <a:ext cx="8424936" cy="3539430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  Принцип естественности 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  Принцип осознанности 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  Принцип самодеятельности 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  Принцип наглядности и культуросообразности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6309320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bg2">
                    <a:lumMod val="50000"/>
                  </a:schemeClr>
                </a:solidFill>
              </a:rPr>
              <a:t>8</a:t>
            </a:r>
            <a:endParaRPr lang="ru-RU" sz="1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764704"/>
            <a:ext cx="727280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Факторы успешности проектно-исследовательской деятельности учащихся:</a:t>
            </a:r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соблюдение принципа добровольности занятий учеников этим видом работы </a:t>
            </a:r>
          </a:p>
          <a:p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добровольность выбора темы</a:t>
            </a:r>
          </a:p>
          <a:p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максимальная самостоятельность ученика в процессе проведения исследования</a:t>
            </a:r>
          </a:p>
          <a:p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компетентное и заинтересованное руководство  работой</a:t>
            </a:r>
          </a:p>
          <a:p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осознание школьниками значимости и полезности выполненной ими работы. 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6309320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0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sz="1000" dirty="0" smtClean="0">
                <a:solidFill>
                  <a:schemeClr val="bg2">
                    <a:lumMod val="50000"/>
                  </a:schemeClr>
                </a:solidFill>
              </a:rPr>
              <a:t>  19</a:t>
            </a:r>
            <a:endParaRPr lang="ru-RU" sz="1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948</TotalTime>
  <Words>298</Words>
  <Application>Microsoft Office PowerPoint</Application>
  <PresentationFormat>Экран (4:3)</PresentationFormat>
  <Paragraphs>82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ОРГАНИЗАЦИЯ  ПРОЕКТНО -  ИССЛЕДОВАТЕЛЬСКОЙ ДЕЯТЕЛЬНОСТИ УЧАЩИХСЯ  </vt:lpstr>
      <vt:lpstr>Слайд 2</vt:lpstr>
      <vt:lpstr>Слайд 3</vt:lpstr>
      <vt:lpstr>Слайд 4</vt:lpstr>
      <vt:lpstr>РОЛЬ ПРЕПОДАВАТЕЛЯ В ТВОРЧЕСКОЙ ДЕЯТЕЛЬНОСТИ УЧАЩИХСЯ  Преподаватель должен стремиться к тому, чтобы:   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ИССЛЕДОВАТЕЛЬСКОЙ ДЕЯТЕЛЬНОСТИ УЧАЩИХСЯ </dc:title>
  <dc:creator>Your User Name</dc:creator>
  <cp:lastModifiedBy>Your User Name</cp:lastModifiedBy>
  <cp:revision>86</cp:revision>
  <dcterms:created xsi:type="dcterms:W3CDTF">2013-08-26T12:41:35Z</dcterms:created>
  <dcterms:modified xsi:type="dcterms:W3CDTF">2013-11-17T13:02:37Z</dcterms:modified>
</cp:coreProperties>
</file>