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A884-4A1C-4DDF-8950-3B8792116E9E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E0A-413F-43C3-B14D-F0EC6A0916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A884-4A1C-4DDF-8950-3B8792116E9E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E0A-413F-43C3-B14D-F0EC6A091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A884-4A1C-4DDF-8950-3B8792116E9E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E0A-413F-43C3-B14D-F0EC6A091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A884-4A1C-4DDF-8950-3B8792116E9E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E0A-413F-43C3-B14D-F0EC6A0916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A884-4A1C-4DDF-8950-3B8792116E9E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E0A-413F-43C3-B14D-F0EC6A091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A884-4A1C-4DDF-8950-3B8792116E9E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E0A-413F-43C3-B14D-F0EC6A0916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A884-4A1C-4DDF-8950-3B8792116E9E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E0A-413F-43C3-B14D-F0EC6A0916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A884-4A1C-4DDF-8950-3B8792116E9E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E0A-413F-43C3-B14D-F0EC6A091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A884-4A1C-4DDF-8950-3B8792116E9E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E0A-413F-43C3-B14D-F0EC6A091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A884-4A1C-4DDF-8950-3B8792116E9E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E0A-413F-43C3-B14D-F0EC6A091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A884-4A1C-4DDF-8950-3B8792116E9E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E0A-413F-43C3-B14D-F0EC6A0916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BDA884-4A1C-4DDF-8950-3B8792116E9E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714E0A-413F-43C3-B14D-F0EC6A0916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Гифы\море\море дно\0_4fb04_174eff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17"/>
            <a:ext cx="9144000" cy="68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6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Гифы\море\море дно\17_luchshie_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posedi\Pictures\delfini+morskie+zhiteli+morskie+zhivotnie+zhivorodyashie+delfin+19390673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89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posedi\Pictures\85893741_large_kit_f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posedi\Pictures\Vozle-plyazhey-Phuketa-plavaet-ak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posedi\Pictures\ryba-molot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48"/>
            <a:ext cx="9144000" cy="68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ифы\море\море дно\coralreefaquariu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62"/>
            <a:ext cx="9144000" cy="68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3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Neposedi</dc:creator>
  <cp:lastModifiedBy>Neposedi</cp:lastModifiedBy>
  <cp:revision>7</cp:revision>
  <dcterms:created xsi:type="dcterms:W3CDTF">2013-02-05T00:09:16Z</dcterms:created>
  <dcterms:modified xsi:type="dcterms:W3CDTF">2013-02-05T01:51:52Z</dcterms:modified>
</cp:coreProperties>
</file>