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sldIdLst>
    <p:sldId id="256" r:id="rId2"/>
    <p:sldId id="257" r:id="rId3"/>
    <p:sldId id="289" r:id="rId4"/>
    <p:sldId id="290" r:id="rId5"/>
    <p:sldId id="269" r:id="rId6"/>
    <p:sldId id="261" r:id="rId7"/>
    <p:sldId id="259" r:id="rId8"/>
    <p:sldId id="262" r:id="rId9"/>
    <p:sldId id="283" r:id="rId10"/>
    <p:sldId id="280" r:id="rId11"/>
    <p:sldId id="281" r:id="rId12"/>
    <p:sldId id="258" r:id="rId13"/>
    <p:sldId id="274" r:id="rId14"/>
    <p:sldId id="268" r:id="rId15"/>
    <p:sldId id="266" r:id="rId16"/>
    <p:sldId id="264" r:id="rId17"/>
    <p:sldId id="265" r:id="rId18"/>
    <p:sldId id="276" r:id="rId19"/>
    <p:sldId id="29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5709890-6A4C-44A5-BFA4-D86D1920FAC6}" type="datetimeFigureOut">
              <a:rPr lang="ru-RU" smtClean="0"/>
              <a:t>21.04.2015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F31F87-5E1B-451B-A6F0-1415AB8D1A6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ommons.wikimedia.org/wiki/File:Shamil_1.jpg?uselang=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B%D0%B0%D0%B2%D0%BD%D0%BE%D0%BA%D0%BE%D0%BC%D0%B0%D0%BD%D0%B4%D1%83%D1%8E%D1%89%D0%B8%D0%B9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adygi.ru/uploads/photos/180938200908210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s.foto.radikal.ru/0705/2f/8c9af42c796a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848872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050" y="4149080"/>
            <a:ext cx="7307302" cy="20162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Роженцова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Маргарита Владимировна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истории и обществознания МБОУ СОШ №25 посёлка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Новоульяновского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Георгиевского района Ставропольского края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Аудитория: 10 класс.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980728"/>
            <a:ext cx="7449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КАВКАЗСКАЯ ВОЙНА</a:t>
            </a:r>
          </a:p>
          <a:p>
            <a:endParaRPr lang="ru-RU" sz="4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1817-1864гг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2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77869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 ЭТАП - (</a:t>
            </a:r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1816-1819):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преобладание партизанской войны горцев; прибытие на Кавказ А. Ермолова; строительство русских крепостей и насильственное переселение горцев на равнины.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Полный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политический и </a:t>
            </a:r>
            <a:r>
              <a:rPr lang="ru-RU" sz="9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военнвоеванию</a:t>
            </a:r>
            <a:r>
              <a:rPr lang="ru-RU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региона. </a:t>
            </a:r>
          </a:p>
          <a:p>
            <a:r>
              <a:rPr lang="ru-RU" sz="9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 ЭТАП - (</a:t>
            </a:r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1819-1824): 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организованные военные действия с обеих сторон.</a:t>
            </a:r>
          </a:p>
          <a:p>
            <a:endParaRPr lang="ru-RU" sz="9600" b="1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96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ЭТАП - (1824-1828):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восстание в Чечне; возникновение мюридизма; назначение на Кавказ генерала </a:t>
            </a:r>
            <a:r>
              <a:rPr lang="ru-RU" sz="9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И.Паскевича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96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ЭТАПЫ  ВОЙНЫ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246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IV 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ЭТАП - (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</a:rPr>
              <a:t>1828-1833):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</a:rPr>
              <a:t>создание имамата; движение газават.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V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 ЭТАП - (18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3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4-18</a:t>
            </a:r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59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):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эпоха имама Шамиля; активные военные действия с обеих сторон; пленение Шамиля в ауле Гуниб.</a:t>
            </a:r>
          </a:p>
          <a:p>
            <a:r>
              <a:rPr lang="en-US" b="1" dirty="0">
                <a:solidFill>
                  <a:srgbClr val="CC0000"/>
                </a:solidFill>
                <a:latin typeface="Times New Roman" pitchFamily="18" charset="0"/>
              </a:rPr>
              <a:t>VI</a:t>
            </a:r>
            <a:r>
              <a:rPr lang="ru-RU" b="1" dirty="0">
                <a:solidFill>
                  <a:srgbClr val="CC0000"/>
                </a:solidFill>
                <a:latin typeface="Times New Roman" pitchFamily="18" charset="0"/>
              </a:rPr>
              <a:t> ЭТАП - (1859-1864):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</a:rPr>
              <a:t>окончательное подавление сопротивления горцев.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ЭТАПЫ  ВОЙНЫ</a:t>
            </a:r>
            <a:endParaRPr lang="ru-RU" dirty="0"/>
          </a:p>
        </p:txBody>
      </p:sp>
      <p:pic>
        <p:nvPicPr>
          <p:cNvPr id="4" name="Picture 8" descr="Мече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2"/>
            <a:ext cx="1871737" cy="15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9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upload.wikimedia.org/wikipedia/commons/thumb/0/0d/Shamil_1.jpg/220px-Shamil_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7"/>
            <a:ext cx="208823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Главные герои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797152"/>
            <a:ext cx="19442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Имам Шамиль -</a:t>
            </a:r>
          </a:p>
          <a:p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ретий имам Дагестана и Чечни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(1834-1859гг.).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1907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013176"/>
            <a:ext cx="27245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Алексей Ермолов-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командующий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Русскими войсками на 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Кавказе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( 1816-1827гг.)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 descr="Barjatinskiy A 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448272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940152" y="4797152"/>
            <a:ext cx="28083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tooltip="Главнокомандующий"/>
              </a:rPr>
              <a:t>Александр Барятинский-Главнокомандующий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Кавказской армией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(1856-1862гг.)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0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«Офицеры </a:t>
            </a:r>
            <a:r>
              <a:rPr lang="ru-RU" dirty="0"/>
              <a:t>кавказского </a:t>
            </a:r>
            <a:r>
              <a:rPr lang="ru-RU" dirty="0" smtClean="0"/>
              <a:t>типа»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070317"/>
            <a:ext cx="3024336" cy="366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56" y="2204864"/>
            <a:ext cx="2831873" cy="350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6093296"/>
            <a:ext cx="2370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Григорий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Заас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6016" y="6093296"/>
            <a:ext cx="2439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Яков Бакланов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3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донесении государю императору г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лавнокомандующий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русской армией на Кавказе князь Барятинский писал: "От моря Каспийского до Военно-Грузинской дороги Кавказ покорен Державой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Вашей". 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 Итог войны:</a:t>
            </a:r>
          </a:p>
        </p:txBody>
      </p:sp>
    </p:spTree>
    <p:extLst>
      <p:ext uri="{BB962C8B-B14F-4D97-AF65-F5344CB8AC3E}">
        <p14:creationId xmlns:p14="http://schemas.microsoft.com/office/powerpoint/2010/main" val="7080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не хотела кончаться- волнения продолжались до 1884гг.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Последствия  были достаточно противоречивыми: прекратились набеги, происходил подъём в развитии, но все подсчитывали свои потери и ужасались им.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Масса горцев переселилась в Турцию.</a:t>
            </a:r>
          </a:p>
          <a:p>
            <a:endParaRPr lang="ru-RU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       </a:t>
            </a:r>
            <a:r>
              <a:rPr lang="ru-RU" sz="4000" dirty="0" smtClean="0"/>
              <a:t>Войну </a:t>
            </a:r>
            <a:r>
              <a:rPr lang="ru-RU" sz="4000" dirty="0"/>
              <a:t>признали     </a:t>
            </a:r>
            <a:br>
              <a:rPr lang="ru-RU" sz="4000" dirty="0"/>
            </a:br>
            <a:r>
              <a:rPr lang="ru-RU" sz="4000" dirty="0"/>
              <a:t> оконченной в 1864г.,   НО:</a:t>
            </a:r>
          </a:p>
        </p:txBody>
      </p:sp>
    </p:spTree>
    <p:extLst>
      <p:ext uri="{BB962C8B-B14F-4D97-AF65-F5344CB8AC3E}">
        <p14:creationId xmlns:p14="http://schemas.microsoft.com/office/powerpoint/2010/main" val="8941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Война оставила массу вопросов, на которые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 так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нет правдивых  и открытых ответов.</a:t>
            </a:r>
          </a:p>
          <a:p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старые вопросы рождают новые.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 ГЛАВНОЕ:</a:t>
            </a:r>
          </a:p>
        </p:txBody>
      </p:sp>
    </p:spTree>
    <p:extLst>
      <p:ext uri="{BB962C8B-B14F-4D97-AF65-F5344CB8AC3E}">
        <p14:creationId xmlns:p14="http://schemas.microsoft.com/office/powerpoint/2010/main" val="408081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Кавказская война была и остаётся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не до конца изученным событием.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Её причины формулируются схематически .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Среди историков нет единства мнений по основным вопросам войны .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Нерешённые старые проблемы всегда рождают новые.</a:t>
            </a:r>
          </a:p>
          <a:p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Мы не знаем точно ,что ждёт Кавказ в будущем.</a:t>
            </a:r>
          </a:p>
          <a:p>
            <a:endParaRPr lang="ru-RU" sz="2800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ВЫВОДЫ:</a:t>
            </a:r>
          </a:p>
        </p:txBody>
      </p:sp>
    </p:spTree>
    <p:extLst>
      <p:ext uri="{BB962C8B-B14F-4D97-AF65-F5344CB8AC3E}">
        <p14:creationId xmlns:p14="http://schemas.microsoft.com/office/powerpoint/2010/main" val="231510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  <p:bldP spid="1136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7200" dirty="0">
                <a:solidFill>
                  <a:srgbClr val="0070C0"/>
                </a:solidFill>
              </a:rPr>
              <a:t>ЖИТЬ   В  МИРЕ  С  РОССИЕЙ.</a:t>
            </a:r>
          </a:p>
          <a:p>
            <a:pPr>
              <a:lnSpc>
                <a:spcPct val="80000"/>
              </a:lnSpc>
            </a:pPr>
            <a:r>
              <a:rPr lang="ru-RU" sz="4800" dirty="0">
                <a:solidFill>
                  <a:srgbClr val="0070C0"/>
                </a:solidFill>
              </a:rPr>
              <a:t>« ..я жалею, что не знал России и что ранее не искал её дружбы»</a:t>
            </a:r>
          </a:p>
        </p:txBody>
      </p:sp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Завещание Великого </a:t>
            </a:r>
            <a:r>
              <a:rPr lang="ru-RU" sz="4000" dirty="0" smtClean="0"/>
              <a:t>имама Шамиля: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343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Закрепление изученного материала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Кавказская война началась:</a:t>
            </a: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 1812г,  б) в 1817г,  в) в 1828г.</a:t>
            </a:r>
          </a:p>
          <a:p>
            <a:pPr marL="514350" indent="-514350" eaLnBrk="1" hangingPunct="1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 1834г. во главе горцев стал:</a:t>
            </a: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Гази–Мухаммед,  Б) Гамзат- бей,  В) Шамиль.</a:t>
            </a:r>
          </a:p>
          <a:p>
            <a:pPr marL="514350" indent="-514350" eaLnBrk="1" hangingPunct="1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Шамиль сдался в Ведено:</a:t>
            </a: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А.П.Ермолову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б)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И.Ф.Паскевичу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в) А.И. Барятинскому.</a:t>
            </a:r>
          </a:p>
          <a:p>
            <a:pPr marL="514350" indent="-514350" eaLnBrk="1" hangingPunct="1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Кавказская война закончилась:</a:t>
            </a:r>
          </a:p>
          <a:p>
            <a:pPr marL="514350" indent="-514350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А) в 1856г,  б) в 1859г,  в) в1864г. </a:t>
            </a:r>
          </a:p>
        </p:txBody>
      </p:sp>
    </p:spTree>
    <p:extLst>
      <p:ext uri="{BB962C8B-B14F-4D97-AF65-F5344CB8AC3E}">
        <p14:creationId xmlns:p14="http://schemas.microsoft.com/office/powerpoint/2010/main" val="278483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 многогранность трактовки  понятия  «Кавказская война»;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ассмотреть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основные события Кавказской войны;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 с великими личностями военных событий;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 неоднозначный характер кавказских событий 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сохраняющийся и по сегодняшний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день; 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ормирование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 –гражданственных компетенций и позиций у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ЦЕЛЬ  </a:t>
            </a:r>
            <a:r>
              <a:rPr lang="ru-RU" b="1" dirty="0" smtClean="0">
                <a:solidFill>
                  <a:schemeClr val="bg1"/>
                </a:solidFill>
              </a:rPr>
              <a:t>УРОКА 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72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352927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Там за добро — добро, и кровь — за кровь,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ненависть безмерна, как любовь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                                        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М.Ю.Лермонтов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11" descr="Картинка 101 из 103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60996"/>
            <a:ext cx="3600400" cy="222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Картинка 90 из 43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64096"/>
            <a:ext cx="3096344" cy="21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047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От Азовского до Каспийского морей.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4" b="29788"/>
          <a:stretch/>
        </p:blipFill>
        <p:spPr bwMode="auto">
          <a:xfrm>
            <a:off x="1115616" y="1988840"/>
            <a:ext cx="713593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02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675467"/>
            <a:ext cx="7968564" cy="34506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Каковы причины войны?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Даты войны?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виновен в этой войне?</a:t>
            </a:r>
          </a:p>
          <a:p>
            <a:pPr>
              <a:buFont typeface="Wingdings" pitchFamily="2" charset="2"/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Была ли  одержана победа ?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….?....?</a:t>
            </a:r>
          </a:p>
          <a:p>
            <a:pP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главное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 это была война или что-то другое?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Вопросы вчерашнего и сегодняшнего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дня: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2060848"/>
            <a:ext cx="794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Их очень –очень много и среди них :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/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 Колониальная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война России: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Идеи гуманной миссии  быстро сменились идеями захватов и мщения.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Шло продуманное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завоевание и заселение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Кавказского края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   Кавказская </a:t>
            </a:r>
            <a:r>
              <a:rPr lang="ru-RU" dirty="0" smtClean="0"/>
              <a:t>война- или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55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Народно-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освободительное движение: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Среди горцев не было единства.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Горцы восставали  против горцев.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Шамиля не везде  любили и почитали.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Кавказская </a:t>
            </a:r>
            <a:r>
              <a:rPr lang="ru-RU" dirty="0" smtClean="0"/>
              <a:t>война- или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0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>
          <a:xfrm>
            <a:off x="872067" y="2276872"/>
            <a:ext cx="7408333" cy="384929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астоящая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революция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Менялась экономика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Формировалась государственность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Формировалась новая идеология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Сталкивались интересы России, горцев, Турции, Персии, Англии</a:t>
            </a:r>
          </a:p>
          <a:p>
            <a:pPr>
              <a:lnSpc>
                <a:spcPct val="80000"/>
              </a:lnSpc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Россия выполняла цивилизаторскую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миссию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dirty="0"/>
              <a:t>Кавказская  </a:t>
            </a:r>
            <a:r>
              <a:rPr lang="ru-RU" dirty="0" smtClean="0"/>
              <a:t>война- или?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628800"/>
            <a:ext cx="7884864" cy="44973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Утверждению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оссии на Кавказе в геополитическом плане способствовало закрепление её южных границ по естественным горным преградам и давало возможность организовать военно-политическое давление на Турцию и Иран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2.Необходимость обеспечения устойчивой связи с присоединённым Закавказьем( Грузия, Азербайджан), от которого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оссия была практически отрезана.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Склонности горцев к разбойническому образу жизни, к работорговле, к набегам на соседние территории и пополнением за счет этого своего состояния.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 войны</a:t>
            </a:r>
          </a:p>
        </p:txBody>
      </p:sp>
    </p:spTree>
    <p:extLst>
      <p:ext uri="{BB962C8B-B14F-4D97-AF65-F5344CB8AC3E}">
        <p14:creationId xmlns:p14="http://schemas.microsoft.com/office/powerpoint/2010/main" val="1335081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721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    </vt:lpstr>
      <vt:lpstr>ЦЕЛЬ  УРОКА :</vt:lpstr>
      <vt:lpstr>Презентация PowerPoint</vt:lpstr>
      <vt:lpstr>От Азовского до Каспийского морей.</vt:lpstr>
      <vt:lpstr>Вопросы вчерашнего и сегодняшнего дня:</vt:lpstr>
      <vt:lpstr>    Кавказская война- или ?</vt:lpstr>
      <vt:lpstr>Кавказская война- или ?</vt:lpstr>
      <vt:lpstr>Кавказская  война- или?</vt:lpstr>
      <vt:lpstr>Причины войны</vt:lpstr>
      <vt:lpstr>ЭТАПЫ  ВОЙНЫ</vt:lpstr>
      <vt:lpstr>ЭТАПЫ  ВОЙНЫ</vt:lpstr>
      <vt:lpstr> Главные герои </vt:lpstr>
      <vt:lpstr>«Офицеры кавказского типа» </vt:lpstr>
      <vt:lpstr>        Итог войны:</vt:lpstr>
      <vt:lpstr>       Войну признали       оконченной в 1864г.,   НО:</vt:lpstr>
      <vt:lpstr>       ГЛАВНОЕ:</vt:lpstr>
      <vt:lpstr>      ВЫВОДЫ:</vt:lpstr>
      <vt:lpstr>Завещание Великого имама Шамиля:</vt:lpstr>
      <vt:lpstr>Закрепление изученного материала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пк2</dc:creator>
  <cp:lastModifiedBy>пк2</cp:lastModifiedBy>
  <cp:revision>46</cp:revision>
  <dcterms:created xsi:type="dcterms:W3CDTF">2015-04-12T08:01:06Z</dcterms:created>
  <dcterms:modified xsi:type="dcterms:W3CDTF">2015-04-20T22:00:55Z</dcterms:modified>
</cp:coreProperties>
</file>