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0" r:id="rId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12.03.2013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12.03.2013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12.03.2013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12.03.2013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12.03.2013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12.03.2013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12.03.2013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12.03.2013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12.03.2013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12.03.2013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12.03.2013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12.03.2013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188" y="908720"/>
            <a:ext cx="8429625" cy="53777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6830200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050" y="980728"/>
            <a:ext cx="7581900" cy="48965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4603375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143000"/>
            <a:ext cx="7488832" cy="4878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1231161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124744"/>
            <a:ext cx="7416824" cy="48965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5920201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1143000"/>
            <a:ext cx="7200800" cy="49502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18036119"/>
      </p:ext>
    </p:extLst>
  </p:cSld>
  <p:clrMapOvr>
    <a:masterClrMapping/>
  </p:clrMapOvr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22</TotalTime>
  <Words>0</Words>
  <Application>Microsoft Office PowerPoint</Application>
  <PresentationFormat>Экран (4:3)</PresentationFormat>
  <Paragraphs>0</Paragraphs>
  <Slides>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6" baseType="lpstr">
      <vt:lpstr>Воздушный поток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Дельфинарий</dc:title>
  <dc:creator>Админ</dc:creator>
  <cp:lastModifiedBy>Админ</cp:lastModifiedBy>
  <cp:revision>3</cp:revision>
  <dcterms:created xsi:type="dcterms:W3CDTF">2013-02-27T08:18:02Z</dcterms:created>
  <dcterms:modified xsi:type="dcterms:W3CDTF">2013-03-12T02:36:21Z</dcterms:modified>
</cp:coreProperties>
</file>