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1" autoAdjust="0"/>
    <p:restoredTop sz="94660"/>
  </p:normalViewPr>
  <p:slideViewPr>
    <p:cSldViewPr>
      <p:cViewPr varScale="1">
        <p:scale>
          <a:sx n="105" d="100"/>
          <a:sy n="105" d="100"/>
        </p:scale>
        <p:origin x="-1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gi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5976" y="5157192"/>
            <a:ext cx="4032120" cy="1512168"/>
          </a:xfrm>
        </p:spPr>
        <p:txBody>
          <a:bodyPr/>
          <a:lstStyle/>
          <a:p>
            <a:pPr algn="r"/>
            <a:r>
              <a:rPr lang="ru-RU" dirty="0" smtClean="0"/>
              <a:t>Руководитель проекта:</a:t>
            </a:r>
          </a:p>
          <a:p>
            <a:pPr algn="r"/>
            <a:r>
              <a:rPr lang="ru-RU" dirty="0" smtClean="0"/>
              <a:t>Масленченко Марина   Владимировна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548680"/>
            <a:ext cx="7175351" cy="3600399"/>
          </a:xfrm>
        </p:spPr>
        <p:txBody>
          <a:bodyPr/>
          <a:lstStyle/>
          <a:p>
            <a:pPr algn="ctr"/>
            <a:r>
              <a:rPr lang="ru-RU" sz="4800" dirty="0" smtClean="0"/>
              <a:t>Исследовательский проект </a:t>
            </a:r>
            <a:br>
              <a:rPr lang="ru-RU" sz="4800" dirty="0" smtClean="0"/>
            </a:br>
            <a:r>
              <a:rPr lang="ru-RU" sz="4800" dirty="0" smtClean="0"/>
              <a:t>«Свойства воды» старшая группа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538415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404664"/>
            <a:ext cx="338437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/>
              <a:t>2. </a:t>
            </a:r>
            <a:r>
              <a:rPr lang="ru-RU" dirty="0" smtClean="0"/>
              <a:t>Детям задали вопрос, Что появляется из носика чайника когда он закипает? Большинство ответило, что это дым, некоторые сказали – пар. Но никто не согласился, что это вода. </a:t>
            </a:r>
          </a:p>
          <a:p>
            <a:pPr algn="just"/>
            <a:r>
              <a:rPr lang="ru-RU" dirty="0" smtClean="0"/>
              <a:t>Детям предложили рассмотреть стеклышко после того, как его подержат над паром.</a:t>
            </a:r>
            <a:endParaRPr lang="ru-RU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4008" y="382931"/>
            <a:ext cx="4139951" cy="310496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7544" y="3543985"/>
            <a:ext cx="3816424" cy="286231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860032" y="3789040"/>
            <a:ext cx="36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Дети могли увидеть, что при остывании на стеклышке появляется вода.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4209" y="3077470"/>
            <a:ext cx="333375" cy="3810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0856" y="1196752"/>
            <a:ext cx="333375" cy="3810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76056" y="5733256"/>
            <a:ext cx="333375" cy="38100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28384" y="4975144"/>
            <a:ext cx="333375" cy="38100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11960" y="3037841"/>
            <a:ext cx="333375" cy="46549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80312" y="6006865"/>
            <a:ext cx="333375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568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404664"/>
            <a:ext cx="633670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/>
              <a:t>Вывод: </a:t>
            </a:r>
            <a:r>
              <a:rPr lang="ru-RU" dirty="0" smtClean="0"/>
              <a:t>если лед долго держать в теплом помещении, то он превращается в воду. То есть вода может быть твердой при низких температурах. Из чайника вылетает пар, а пар – это тоже вода. То есть при сильном нагревании вода может улететь в виде пара.</a:t>
            </a:r>
          </a:p>
          <a:p>
            <a:pPr algn="just"/>
            <a:r>
              <a:rPr lang="ru-RU" b="1" dirty="0" smtClean="0"/>
              <a:t>Вода может быть твердой – лед. Вода может летать – пар.</a:t>
            </a:r>
          </a:p>
          <a:p>
            <a:pPr algn="just"/>
            <a:endParaRPr lang="ru-RU" b="1" dirty="0"/>
          </a:p>
          <a:p>
            <a:pPr algn="just"/>
            <a:r>
              <a:rPr lang="ru-RU" b="1" dirty="0" smtClean="0"/>
              <a:t>Презентация.</a:t>
            </a:r>
          </a:p>
          <a:p>
            <a:pPr algn="just"/>
            <a:r>
              <a:rPr lang="ru-RU" dirty="0" smtClean="0"/>
              <a:t>Дети решили сделать украшения из льда для участка детского сада.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7584" y="3933056"/>
            <a:ext cx="1333500" cy="6858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99780" y="3789040"/>
            <a:ext cx="1333500" cy="6858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36096" y="5301208"/>
            <a:ext cx="1333500" cy="6858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27784" y="5373216"/>
            <a:ext cx="1333500" cy="6858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10500" y="4221088"/>
            <a:ext cx="1333500" cy="6858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96336" y="2060848"/>
            <a:ext cx="13335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502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536" y="188640"/>
            <a:ext cx="2785340" cy="367240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779912" y="33052"/>
            <a:ext cx="5040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Заливаем цветную воду в разные формы.</a:t>
            </a:r>
            <a:endParaRPr lang="ru-RU" sz="3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62825" y="1233381"/>
            <a:ext cx="4274734" cy="320605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3608" y="3717032"/>
            <a:ext cx="4032448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525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188640"/>
            <a:ext cx="4512501" cy="338437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7944" y="2996952"/>
            <a:ext cx="4812027" cy="360902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03052" y="695864"/>
            <a:ext cx="33843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Замораживаем на улице.</a:t>
            </a:r>
            <a:endParaRPr lang="ru-RU" sz="36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7544" y="3789040"/>
            <a:ext cx="523875" cy="17145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31840" y="3789040"/>
            <a:ext cx="523875" cy="17145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91680" y="4149080"/>
            <a:ext cx="523875" cy="17145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33302" y="548680"/>
            <a:ext cx="523875" cy="171450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56096" y="139733"/>
            <a:ext cx="523875" cy="171450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36096" y="438778"/>
            <a:ext cx="523875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192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04048" y="1528494"/>
            <a:ext cx="3723878" cy="4965171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0582" y="188640"/>
            <a:ext cx="4128458" cy="309634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0583" y="3397322"/>
            <a:ext cx="4128458" cy="309634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911502" y="176845"/>
            <a:ext cx="38164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Рисуем на снегу льдинками.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988085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4008" y="3514062"/>
            <a:ext cx="4049657" cy="3037243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4368" y="3500348"/>
            <a:ext cx="4067944" cy="305095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8721" y="188640"/>
            <a:ext cx="4047079" cy="303530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716016" y="404664"/>
            <a:ext cx="360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Наше чудо-дерево.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62140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476672"/>
            <a:ext cx="734481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/>
              <a:t>Участники проект</a:t>
            </a:r>
            <a:r>
              <a:rPr lang="ru-RU" dirty="0" smtClean="0"/>
              <a:t>а: дети старшей группы.</a:t>
            </a:r>
          </a:p>
          <a:p>
            <a:pPr algn="just"/>
            <a:endParaRPr lang="ru-RU" dirty="0" smtClean="0"/>
          </a:p>
          <a:p>
            <a:pPr algn="just"/>
            <a:r>
              <a:rPr lang="ru-RU" b="1" dirty="0" smtClean="0"/>
              <a:t>Сроки выполнения</a:t>
            </a:r>
            <a:r>
              <a:rPr lang="ru-RU" dirty="0" smtClean="0"/>
              <a:t>: 1 месяц</a:t>
            </a:r>
          </a:p>
          <a:p>
            <a:pPr algn="just"/>
            <a:endParaRPr lang="ru-RU" dirty="0" smtClean="0"/>
          </a:p>
          <a:p>
            <a:pPr algn="just"/>
            <a:r>
              <a:rPr lang="ru-RU" b="1" dirty="0" smtClean="0"/>
              <a:t>Цель: </a:t>
            </a:r>
            <a:r>
              <a:rPr lang="ru-RU" dirty="0" smtClean="0"/>
              <a:t>познакомить со свойствами воды, узнать что вода может находиться в разных состояниях – твердая, парообразная.</a:t>
            </a:r>
          </a:p>
          <a:p>
            <a:pPr algn="just"/>
            <a:endParaRPr lang="ru-RU" dirty="0" smtClean="0"/>
          </a:p>
          <a:p>
            <a:pPr algn="just"/>
            <a:r>
              <a:rPr lang="ru-RU" b="1" dirty="0" smtClean="0"/>
              <a:t>Задачи: 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ru-RU" dirty="0" smtClean="0"/>
              <a:t>Выяснить, что вода не имеет цвета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ru-RU" dirty="0" smtClean="0"/>
              <a:t>Выяснить, что вода не имеет вкуса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ru-RU" dirty="0" smtClean="0"/>
              <a:t>Узнать о том, при каких условиях вода превращается в лед и наоборот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ru-RU" dirty="0" smtClean="0"/>
              <a:t>Определить что такое пар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ru-RU" dirty="0" smtClean="0"/>
              <a:t>Подготовить украшения для участка детского сада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ru-RU" dirty="0" smtClean="0"/>
              <a:t>Развитие мышления</a:t>
            </a:r>
          </a:p>
          <a:p>
            <a:pPr algn="just"/>
            <a:endParaRPr lang="ru-RU" dirty="0" smtClean="0"/>
          </a:p>
          <a:p>
            <a:pPr algn="just"/>
            <a:r>
              <a:rPr lang="ru-RU" b="1" dirty="0" smtClean="0"/>
              <a:t>Аннотация: </a:t>
            </a:r>
            <a:r>
              <a:rPr lang="ru-RU" dirty="0" smtClean="0"/>
              <a:t>дети часто на вопрос какого цвета вода отвечают: «Белая». На вопрос какой вкус у воды отвечают, что она сладкая или наоборот кислая. А на пар часто говорят что это дым. Цель проекта путем ряда опытов выяснить с детьми, какой все же у воды цвет, вкус и что такое лед и пар.</a:t>
            </a:r>
          </a:p>
        </p:txBody>
      </p:sp>
    </p:spTree>
    <p:extLst>
      <p:ext uri="{BB962C8B-B14F-4D97-AF65-F5344CB8AC3E}">
        <p14:creationId xmlns:p14="http://schemas.microsoft.com/office/powerpoint/2010/main" val="1936549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3418" y="445510"/>
            <a:ext cx="712879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/>
              <a:t>Опыт№1.</a:t>
            </a:r>
            <a:r>
              <a:rPr lang="ru-RU" dirty="0" smtClean="0"/>
              <a:t> Вода не имеет вкуса. Вода не имеет цвета.</a:t>
            </a:r>
          </a:p>
          <a:p>
            <a:pPr algn="just"/>
            <a:endParaRPr lang="ru-RU" dirty="0"/>
          </a:p>
          <a:p>
            <a:pPr algn="just"/>
            <a:r>
              <a:rPr lang="ru-RU" b="1" dirty="0" err="1" smtClean="0"/>
              <a:t>Проблематизация</a:t>
            </a:r>
            <a:r>
              <a:rPr lang="ru-RU" b="1" dirty="0" smtClean="0"/>
              <a:t>.</a:t>
            </a:r>
            <a:r>
              <a:rPr lang="ru-RU" dirty="0" smtClean="0"/>
              <a:t> Детям предложили стакан воды и попросили сказать какого цвета вода и какой у нее вкус? У детей появились разные мнения на этот счет. Мы выслушали каждое мнение и не стали ничего отрицать.</a:t>
            </a:r>
          </a:p>
          <a:p>
            <a:pPr algn="just"/>
            <a:endParaRPr lang="ru-RU" dirty="0" smtClean="0"/>
          </a:p>
          <a:p>
            <a:pPr algn="just"/>
            <a:r>
              <a:rPr lang="ru-RU" b="1" dirty="0" smtClean="0"/>
              <a:t>Целеполагание. </a:t>
            </a:r>
            <a:r>
              <a:rPr lang="ru-RU" dirty="0" smtClean="0"/>
              <a:t>Дети совместно решили выяснить кто же все таки прав. Какого цвета вода белого или нет? Какой вкус у воды.</a:t>
            </a:r>
          </a:p>
          <a:p>
            <a:pPr algn="just"/>
            <a:endParaRPr lang="ru-RU" dirty="0" smtClean="0"/>
          </a:p>
          <a:p>
            <a:pPr algn="just"/>
            <a:r>
              <a:rPr lang="ru-RU" b="1" dirty="0" smtClean="0"/>
              <a:t>Планирование:</a:t>
            </a:r>
            <a:r>
              <a:rPr lang="ru-RU" dirty="0" smtClean="0"/>
              <a:t> Дети решили  провести опыты с водой для того, чтобы выяснить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/>
              <a:t>Кокой </a:t>
            </a:r>
            <a:r>
              <a:rPr lang="ru-RU" dirty="0"/>
              <a:t>у воды вкус. </a:t>
            </a:r>
            <a:endParaRPr lang="ru-RU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/>
              <a:t>Кого </a:t>
            </a:r>
            <a:r>
              <a:rPr lang="ru-RU" dirty="0"/>
              <a:t>цвета </a:t>
            </a:r>
            <a:r>
              <a:rPr lang="ru-RU" dirty="0" smtClean="0"/>
              <a:t>вода.</a:t>
            </a:r>
            <a:endParaRPr lang="ru-RU" dirty="0"/>
          </a:p>
          <a:p>
            <a:pPr marL="342900" indent="-342900">
              <a:buFont typeface="+mj-lt"/>
              <a:buAutoNum type="arabicPeriod"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75707" y="4293096"/>
            <a:ext cx="572641" cy="57264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76256" y="4159175"/>
            <a:ext cx="572641" cy="57264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15816" y="5916941"/>
            <a:ext cx="428625" cy="42862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3418" y="5077798"/>
            <a:ext cx="428625" cy="42862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36096" y="5523823"/>
            <a:ext cx="428625" cy="42862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05161" y="5916940"/>
            <a:ext cx="428625" cy="42862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72400" y="2132856"/>
            <a:ext cx="428625" cy="42862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88619" y="332656"/>
            <a:ext cx="428625" cy="428625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3035" y="324309"/>
            <a:ext cx="428625" cy="42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199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332656"/>
            <a:ext cx="784887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Реализация плана.</a:t>
            </a:r>
          </a:p>
          <a:p>
            <a:pPr algn="just"/>
            <a:r>
              <a:rPr lang="ru-RU" b="1" dirty="0" smtClean="0"/>
              <a:t>1.</a:t>
            </a:r>
            <a:r>
              <a:rPr lang="ru-RU" dirty="0" smtClean="0"/>
              <a:t>Сначала решили выяснить какого вкуса вода.  Детям было предложено попробовать воду и сказать какой у воды вкус. Ответы детей до проведения опыта разделились 1 – вода сладкая, 2 – вода кислая, 3 – вода соленая.</a:t>
            </a:r>
          </a:p>
          <a:p>
            <a:pPr algn="just"/>
            <a:r>
              <a:rPr lang="ru-RU" dirty="0" smtClean="0"/>
              <a:t>Для того что бы определить вкус воды мы решили добавить в воду сначала сахар, потом соль, затем лимон и сравнить с водой без добавок.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8684"/>
          <a:stretch/>
        </p:blipFill>
        <p:spPr>
          <a:xfrm>
            <a:off x="395536" y="2780928"/>
            <a:ext cx="5065382" cy="388843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5580112" y="2852936"/>
            <a:ext cx="30243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Нам понадобилось: чашки с простой водой, лимон, сахар, соль, чайная ложка.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8973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2" y="260647"/>
            <a:ext cx="4680519" cy="3510389"/>
          </a:xfrm>
          <a:prstGeom prst="rect">
            <a:avLst/>
          </a:prstGeom>
          <a:ln w="76200">
            <a:solidFill>
              <a:schemeClr val="bg2">
                <a:lumMod val="75000"/>
              </a:schemeClr>
            </a:solidFill>
            <a:prstDash val="sysDash"/>
          </a:ln>
        </p:spPr>
      </p:pic>
      <p:sp>
        <p:nvSpPr>
          <p:cNvPr id="3" name="TextBox 2"/>
          <p:cNvSpPr txBox="1"/>
          <p:nvPr/>
        </p:nvSpPr>
        <p:spPr>
          <a:xfrm>
            <a:off x="4860032" y="476672"/>
            <a:ext cx="3960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Пробуем воду с солью,</a:t>
            </a:r>
            <a:endParaRPr lang="ru-RU" sz="3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83968" y="3146499"/>
            <a:ext cx="4752528" cy="3564396"/>
          </a:xfrm>
          <a:prstGeom prst="rect">
            <a:avLst/>
          </a:prstGeom>
          <a:ln w="76200">
            <a:solidFill>
              <a:schemeClr val="bg2">
                <a:lumMod val="75000"/>
              </a:schemeClr>
            </a:solidFill>
            <a:prstDash val="sysDash"/>
          </a:ln>
        </p:spPr>
      </p:pic>
      <p:sp>
        <p:nvSpPr>
          <p:cNvPr id="5" name="TextBox 4"/>
          <p:cNvSpPr txBox="1"/>
          <p:nvPr/>
        </p:nvSpPr>
        <p:spPr>
          <a:xfrm>
            <a:off x="467544" y="4221088"/>
            <a:ext cx="32403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С сахаром и с лимоном.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59439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620688"/>
            <a:ext cx="684076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/>
              <a:t>2. </a:t>
            </a:r>
            <a:r>
              <a:rPr lang="ru-RU" dirty="0" smtClean="0"/>
              <a:t>На втором этапе решили выяснить какого цвета вода. </a:t>
            </a:r>
          </a:p>
          <a:p>
            <a:pPr algn="just"/>
            <a:r>
              <a:rPr lang="ru-RU" dirty="0" smtClean="0"/>
              <a:t>Детям предложили воду в прозрачном стакане и попросили сказать какого цвета вода. Большая часть детей ответила, что вода белая и лишь не многие сказали что она прозрачная. </a:t>
            </a:r>
          </a:p>
          <a:p>
            <a:pPr algn="just"/>
            <a:r>
              <a:rPr lang="ru-RU" dirty="0" smtClean="0"/>
              <a:t>Для того, что бы выяснить какого цвета вода дети предложили добавить в воду разные краски. Сначала добавили белую краску и сравнили с простой водой. Дети выяснили, что вода становиться белой, если в нее добавить белую краску. После этого стали добавлять в простую воду краски разных цветов.</a:t>
            </a:r>
          </a:p>
          <a:p>
            <a:pPr algn="just"/>
            <a:r>
              <a:rPr lang="ru-RU" b="1" dirty="0"/>
              <a:t>Вывод: </a:t>
            </a:r>
            <a:r>
              <a:rPr lang="ru-RU" dirty="0"/>
              <a:t>вода не имеет вкуса, а приобретает вкус если в воду что-то добавить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Вода прозрачная, то есть не имеет цвета. Приобретает цвет, если в воду добавить краску.</a:t>
            </a:r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373" y="1196752"/>
            <a:ext cx="428625" cy="42862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76056" y="5636314"/>
            <a:ext cx="428625" cy="42862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79712" y="5805264"/>
            <a:ext cx="428625" cy="42862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7627" y="176029"/>
            <a:ext cx="428625" cy="36004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29062" y="4684426"/>
            <a:ext cx="428625" cy="42862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3568" y="5085184"/>
            <a:ext cx="428625" cy="42862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34212" y="5422002"/>
            <a:ext cx="428625" cy="42862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95972" y="1988840"/>
            <a:ext cx="428625" cy="428625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56376" y="332656"/>
            <a:ext cx="428625" cy="42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323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188640"/>
            <a:ext cx="4788024" cy="3591018"/>
          </a:xfrm>
          <a:prstGeom prst="rect">
            <a:avLst/>
          </a:prstGeom>
          <a:ln w="76200">
            <a:solidFill>
              <a:srgbClr val="00B0F0"/>
            </a:solidFill>
            <a:prstDash val="sysDot"/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39952" y="3032956"/>
            <a:ext cx="4812027" cy="3609020"/>
          </a:xfrm>
          <a:prstGeom prst="rect">
            <a:avLst/>
          </a:prstGeom>
          <a:ln w="76200">
            <a:solidFill>
              <a:srgbClr val="00B0F0"/>
            </a:solidFill>
            <a:prstDash val="sysDot"/>
          </a:ln>
        </p:spPr>
      </p:pic>
      <p:sp>
        <p:nvSpPr>
          <p:cNvPr id="4" name="TextBox 3"/>
          <p:cNvSpPr txBox="1"/>
          <p:nvPr/>
        </p:nvSpPr>
        <p:spPr>
          <a:xfrm>
            <a:off x="5436096" y="192433"/>
            <a:ext cx="30963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Результаты опыта решили закрепить в игре</a:t>
            </a:r>
            <a:endParaRPr lang="ru-RU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557180" y="4237301"/>
            <a:ext cx="28803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«Раскрась правильно»</a:t>
            </a:r>
            <a:endParaRPr lang="ru-RU" sz="36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1640" y="5517232"/>
            <a:ext cx="1447800" cy="87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176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332656"/>
            <a:ext cx="76328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/>
              <a:t>Опыт№2.</a:t>
            </a:r>
            <a:r>
              <a:rPr lang="ru-RU" dirty="0" smtClean="0"/>
              <a:t> Исследуем два состояния воды – пар и лед.</a:t>
            </a:r>
          </a:p>
          <a:p>
            <a:pPr algn="just"/>
            <a:endParaRPr lang="ru-RU" dirty="0"/>
          </a:p>
          <a:p>
            <a:pPr algn="just"/>
            <a:r>
              <a:rPr lang="ru-RU" b="1" dirty="0" err="1" smtClean="0"/>
              <a:t>Проблематизация</a:t>
            </a:r>
            <a:r>
              <a:rPr lang="ru-RU" b="1" dirty="0" smtClean="0"/>
              <a:t>. </a:t>
            </a:r>
            <a:r>
              <a:rPr lang="ru-RU" dirty="0" smtClean="0"/>
              <a:t>Детям задался вопрос – вода бывает только жидкая? На вопрос все дети сказали да.</a:t>
            </a:r>
          </a:p>
          <a:p>
            <a:pPr algn="just"/>
            <a:endParaRPr lang="ru-RU" dirty="0"/>
          </a:p>
          <a:p>
            <a:pPr algn="just"/>
            <a:r>
              <a:rPr lang="ru-RU" b="1" dirty="0" smtClean="0"/>
              <a:t>Целеполагание. </a:t>
            </a:r>
            <a:r>
              <a:rPr lang="ru-RU" dirty="0" smtClean="0"/>
              <a:t>Дети решили выяснить может ли вода приобретать другую форму и при каких условиях.</a:t>
            </a:r>
          </a:p>
          <a:p>
            <a:pPr algn="just"/>
            <a:endParaRPr lang="ru-RU" dirty="0"/>
          </a:p>
          <a:p>
            <a:pPr algn="just"/>
            <a:r>
              <a:rPr lang="ru-RU" b="1" dirty="0" smtClean="0"/>
              <a:t>Планирование. </a:t>
            </a:r>
            <a:r>
              <a:rPr lang="ru-RU" dirty="0" smtClean="0"/>
              <a:t>Было решено провести опыты с водой, что бы ответить на вопрос.</a:t>
            </a:r>
          </a:p>
          <a:p>
            <a:endParaRPr lang="ru-RU" b="1" dirty="0" smtClean="0"/>
          </a:p>
          <a:p>
            <a:endParaRPr lang="ru-RU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39952" y="2996952"/>
            <a:ext cx="4572000" cy="3429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76200">
            <a:solidFill>
              <a:schemeClr val="accent4"/>
            </a:solidFill>
            <a:prstDash val="lgDashDotDot"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TextBox 3"/>
          <p:cNvSpPr txBox="1"/>
          <p:nvPr/>
        </p:nvSpPr>
        <p:spPr>
          <a:xfrm>
            <a:off x="1043608" y="3356992"/>
            <a:ext cx="208823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Вот, что нам понадобилось: термос с заранее приготовленным льдом, блюдце, чайник, стеклышко.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0161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260648"/>
            <a:ext cx="25922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/>
              <a:t>Реализация плана.</a:t>
            </a:r>
          </a:p>
          <a:p>
            <a:pPr algn="just"/>
            <a:r>
              <a:rPr lang="ru-RU" b="1" dirty="0" smtClean="0"/>
              <a:t>1. </a:t>
            </a:r>
            <a:r>
              <a:rPr lang="ru-RU" dirty="0" smtClean="0"/>
              <a:t>Детям предложили посмотреть на кубики льда и спросили может ли вода быть твердой? Что такое лед? Среди детей возникли разногласия. </a:t>
            </a:r>
            <a:endParaRPr lang="ru-RU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4008" y="260648"/>
            <a:ext cx="4283968" cy="3429000"/>
          </a:xfrm>
          <a:prstGeom prst="rect">
            <a:avLst/>
          </a:prstGeom>
          <a:ln w="76200">
            <a:solidFill>
              <a:srgbClr val="00B0F0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5220072" y="4005064"/>
            <a:ext cx="34563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Тогда детям задали вопрос. Как же выяснить что случиться со льдом в теплом </a:t>
            </a:r>
            <a:r>
              <a:rPr lang="ru-RU" dirty="0" smtClean="0"/>
              <a:t>помещении? </a:t>
            </a:r>
            <a:r>
              <a:rPr lang="ru-RU" dirty="0"/>
              <a:t>Дети предложили положить лед на блюдце и наблюдать за ним в течении дня.</a:t>
            </a:r>
            <a:endParaRPr lang="ru-RU" b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3068960"/>
            <a:ext cx="4392488" cy="3294366"/>
          </a:xfrm>
          <a:prstGeom prst="rect">
            <a:avLst/>
          </a:prstGeom>
          <a:ln w="76200">
            <a:solidFill>
              <a:srgbClr val="0070C0"/>
            </a:solidFill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404664"/>
            <a:ext cx="762000" cy="9144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08304" y="5805264"/>
            <a:ext cx="762000" cy="9144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0000" y="1931571"/>
            <a:ext cx="76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252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140</TotalTime>
  <Words>770</Words>
  <Application>Microsoft Office PowerPoint</Application>
  <PresentationFormat>Экран (4:3)</PresentationFormat>
  <Paragraphs>64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Воздушный поток</vt:lpstr>
      <vt:lpstr>Исследовательский проект  «Свойства воды» старшая группа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  «Свойства воды»         старшая группа</dc:title>
  <dc:creator>Наталья</dc:creator>
  <cp:lastModifiedBy>Наталья</cp:lastModifiedBy>
  <cp:revision>17</cp:revision>
  <dcterms:created xsi:type="dcterms:W3CDTF">2013-01-25T11:29:52Z</dcterms:created>
  <dcterms:modified xsi:type="dcterms:W3CDTF">2013-11-04T07:43:58Z</dcterms:modified>
</cp:coreProperties>
</file>