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9" r:id="rId3"/>
    <p:sldId id="280" r:id="rId4"/>
    <p:sldId id="281" r:id="rId5"/>
    <p:sldId id="282" r:id="rId6"/>
    <p:sldId id="27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86385" autoAdjust="0"/>
  </p:normalViewPr>
  <p:slideViewPr>
    <p:cSldViewPr>
      <p:cViewPr varScale="1">
        <p:scale>
          <a:sx n="98" d="100"/>
          <a:sy n="98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32B-2751-4FFC-93AB-579BB9E3245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A32B-2751-4FFC-93AB-579BB9E3245F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85D6-CD18-4628-B024-4A94BC29C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slide" Target="slide2.xml"/><Relationship Id="rId7" Type="http://schemas.openxmlformats.org/officeDocument/2006/relationships/image" Target="../media/image13.png"/><Relationship Id="rId12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78581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latin typeface="Cambria" pitchFamily="18" charset="0"/>
              </a:rPr>
              <a:t>«Один – много»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052736"/>
            <a:ext cx="15001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196752"/>
            <a:ext cx="223224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 bwMode="auto">
          <a:xfrm>
            <a:off x="3275856" y="1484784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3286125" y="2857500"/>
            <a:ext cx="977900" cy="484188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3214688" y="421481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4143375"/>
            <a:ext cx="2071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64088" y="3929062"/>
            <a:ext cx="2208287" cy="122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 bwMode="auto">
          <a:xfrm>
            <a:off x="3214688" y="5643563"/>
            <a:ext cx="977900" cy="484187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1" lang="ru-RU" sz="2400">
              <a:latin typeface="Century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1026" name="Picture 2" descr="http://mshealthy.com.ua/gif/pomid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088" y="2492896"/>
            <a:ext cx="2232248" cy="1296144"/>
          </a:xfrm>
          <a:prstGeom prst="rect">
            <a:avLst/>
          </a:prstGeom>
          <a:noFill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492896"/>
            <a:ext cx="1224136" cy="121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50873">
            <a:off x="710151" y="4990903"/>
            <a:ext cx="151130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fr.all.biz/img/fr/catalog/small/17450.jpe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364088" y="5301208"/>
            <a:ext cx="2232248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5725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latin typeface="Cambria" pitchFamily="18" charset="0"/>
              </a:rPr>
              <a:t>«Четвёртый      лишний»</a:t>
            </a:r>
          </a:p>
        </p:txBody>
      </p:sp>
      <p:pic>
        <p:nvPicPr>
          <p:cNvPr id="3075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4941168"/>
            <a:ext cx="1214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857500"/>
            <a:ext cx="14287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013176"/>
            <a:ext cx="2019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1214438"/>
            <a:ext cx="178593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73604">
            <a:off x="214313" y="5286375"/>
            <a:ext cx="19288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0"/>
            <a:ext cx="20478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869160"/>
            <a:ext cx="1500187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2"/>
          <a:stretch>
            <a:fillRect/>
          </a:stretch>
        </p:blipFill>
        <p:spPr bwMode="auto">
          <a:xfrm>
            <a:off x="0" y="2924944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142875" y="2643188"/>
            <a:ext cx="88582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142875" y="4786313"/>
            <a:ext cx="878681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1340768"/>
            <a:ext cx="17859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140968"/>
            <a:ext cx="1500187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 rot="3887340">
            <a:off x="2460072" y="2819284"/>
            <a:ext cx="1339379" cy="206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980728"/>
            <a:ext cx="1512168" cy="151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нак запрета 16"/>
          <p:cNvSpPr/>
          <p:nvPr/>
        </p:nvSpPr>
        <p:spPr>
          <a:xfrm>
            <a:off x="2267744" y="980728"/>
            <a:ext cx="1800200" cy="1440160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Знак запрета 17"/>
          <p:cNvSpPr/>
          <p:nvPr/>
        </p:nvSpPr>
        <p:spPr>
          <a:xfrm>
            <a:off x="179512" y="2996952"/>
            <a:ext cx="1800200" cy="1440160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4355976" y="5157192"/>
            <a:ext cx="1800200" cy="1440160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0.liveinternet.ru/images/attach/c/2/73/201/73201544_023534784.pn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395536" y="332656"/>
            <a:ext cx="1728192" cy="3120347"/>
          </a:xfrm>
          <a:prstGeom prst="rect">
            <a:avLst/>
          </a:prstGeom>
          <a:noFill/>
        </p:spPr>
      </p:pic>
      <p:pic>
        <p:nvPicPr>
          <p:cNvPr id="1039" name="Picture 15" descr="http://www.artekb.ru/system/services/imager.php?path=%5bgeneral%5d/module_files/catalogue/images/6060970a5318feff9acb304c9daccaf2.jpg&amp;mod=setSizeOnHeight&amp;h=26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222992"/>
            <a:ext cx="1944216" cy="150519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8144" y="2060848"/>
            <a:ext cx="2075468" cy="137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4941168"/>
            <a:ext cx="209387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6660232" y="3717032"/>
            <a:ext cx="504056" cy="10081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71800" y="2060848"/>
            <a:ext cx="20882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>
            <a:off x="3563888" y="3717032"/>
            <a:ext cx="504056" cy="10081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43808" y="4941168"/>
            <a:ext cx="20882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0.liveinternet.ru/images/attach/c/2/73/201/73201544_023534784.pn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395536" y="332656"/>
            <a:ext cx="1728192" cy="3120347"/>
          </a:xfrm>
          <a:prstGeom prst="rect">
            <a:avLst/>
          </a:prstGeom>
          <a:noFill/>
        </p:spPr>
      </p:pic>
      <p:pic>
        <p:nvPicPr>
          <p:cNvPr id="32772" name="Picture 4" descr="http://www.san-club.net/images/1c-san-club.net-0103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1720" y="253548"/>
            <a:ext cx="2160240" cy="1901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9" descr="http://rezeptmarqo.ru/wp-content/uploads/2011/05/sveges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4941168"/>
            <a:ext cx="2194641" cy="1440160"/>
          </a:xfrm>
          <a:prstGeom prst="rect">
            <a:avLst/>
          </a:prstGeom>
          <a:noFill/>
        </p:spPr>
      </p:pic>
      <p:pic>
        <p:nvPicPr>
          <p:cNvPr id="32774" name="Picture 6" descr="http://ladyo.ru/uploads/posts/2012-04/1334585992_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72200" y="2708920"/>
            <a:ext cx="2160240" cy="1529770"/>
          </a:xfrm>
          <a:prstGeom prst="rect">
            <a:avLst/>
          </a:prstGeom>
          <a:noFill/>
        </p:spPr>
      </p:pic>
      <p:sp>
        <p:nvSpPr>
          <p:cNvPr id="7" name="Стрелка вниз 6"/>
          <p:cNvSpPr/>
          <p:nvPr/>
        </p:nvSpPr>
        <p:spPr>
          <a:xfrm rot="16200000">
            <a:off x="4968044" y="5121188"/>
            <a:ext cx="504056" cy="10081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4968044" y="2960948"/>
            <a:ext cx="504056" cy="10081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51720" y="4941168"/>
            <a:ext cx="217207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51720" y="2708920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0.liveinternet.ru/images/attach/c/2/73/201/73201544_023534784.pn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395536" y="332656"/>
            <a:ext cx="1728192" cy="3120347"/>
          </a:xfrm>
          <a:prstGeom prst="rect">
            <a:avLst/>
          </a:prstGeom>
          <a:noFill/>
        </p:spPr>
      </p:pic>
      <p:pic>
        <p:nvPicPr>
          <p:cNvPr id="33802" name="Picture 10" descr="http://bm.img.com.ua/img/otvet/q/3/610193_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4941168"/>
            <a:ext cx="1728192" cy="1728192"/>
          </a:xfrm>
          <a:prstGeom prst="rect">
            <a:avLst/>
          </a:prstGeom>
          <a:noFill/>
        </p:spPr>
      </p:pic>
      <p:pic>
        <p:nvPicPr>
          <p:cNvPr id="33804" name="Picture 12" descr="http://www.gastronom.ru/site_images/00000008/000264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4941168"/>
            <a:ext cx="1728192" cy="1728192"/>
          </a:xfrm>
          <a:prstGeom prst="rect">
            <a:avLst/>
          </a:prstGeom>
          <a:noFill/>
        </p:spPr>
      </p:pic>
      <p:pic>
        <p:nvPicPr>
          <p:cNvPr id="33806" name="Picture 14" descr="http://www.dzrnc.net/uploadfile/2011080922364349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51720" y="116632"/>
            <a:ext cx="1584176" cy="181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низ 7"/>
          <p:cNvSpPr/>
          <p:nvPr/>
        </p:nvSpPr>
        <p:spPr>
          <a:xfrm>
            <a:off x="5076056" y="3789040"/>
            <a:ext cx="504056" cy="10081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524328" y="3789040"/>
            <a:ext cx="504056" cy="100811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screen"/>
          <a:srcRect l="4167" t="4167" r="4167" b="15625"/>
          <a:stretch>
            <a:fillRect/>
          </a:stretch>
        </p:blipFill>
        <p:spPr bwMode="auto">
          <a:xfrm>
            <a:off x="6876256" y="1916832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Пользователь\Desktop\овощи\оро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27984" y="1916832"/>
            <a:ext cx="171678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zaazu.com/img/clap-animated-animation-clap-smiley-emoticon-000340-large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1628800"/>
            <a:ext cx="3112486" cy="313955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9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«Один – много»</vt:lpstr>
      <vt:lpstr>«Четвёртый      лишний»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42</cp:revision>
  <dcterms:created xsi:type="dcterms:W3CDTF">2012-09-13T06:52:06Z</dcterms:created>
  <dcterms:modified xsi:type="dcterms:W3CDTF">2013-11-04T07:30:51Z</dcterms:modified>
</cp:coreProperties>
</file>