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4032447" cy="86409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Составила </a:t>
            </a:r>
          </a:p>
          <a:p>
            <a:pPr algn="r"/>
            <a:r>
              <a:rPr lang="ru-RU" sz="1600" dirty="0" smtClean="0"/>
              <a:t>Масленченко Марина Владимировна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384376"/>
          </a:xfrm>
        </p:spPr>
        <p:txBody>
          <a:bodyPr/>
          <a:lstStyle/>
          <a:p>
            <a:pPr algn="ctr"/>
            <a:r>
              <a:rPr lang="ru-RU" sz="3600" dirty="0" smtClean="0"/>
              <a:t>Презентация к интегрированной НОД.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Тема: </a:t>
            </a:r>
            <a:br>
              <a:rPr lang="ru-RU" sz="3600" dirty="0" smtClean="0"/>
            </a:br>
            <a:r>
              <a:rPr lang="ru-RU" sz="3600" dirty="0" smtClean="0">
                <a:effectLst/>
              </a:rPr>
              <a:t>«</a:t>
            </a:r>
            <a:r>
              <a:rPr lang="ru-RU" sz="3600" dirty="0">
                <a:effectLst/>
              </a:rPr>
              <a:t>Дом морской свинки».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18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894"/>
          <a:stretch/>
        </p:blipFill>
        <p:spPr>
          <a:xfrm>
            <a:off x="395536" y="548679"/>
            <a:ext cx="3456384" cy="30403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5656" y="2996951"/>
            <a:ext cx="4641606" cy="315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08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3679734"/>
            <a:ext cx="2610524" cy="2962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26314"/>
            <a:ext cx="2743805" cy="25986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8142" y="2420888"/>
            <a:ext cx="273662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501489"/>
            <a:ext cx="3148779" cy="35730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531842"/>
            <a:ext cx="3712937" cy="35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4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498"/>
          <a:stretch/>
        </p:blipFill>
        <p:spPr>
          <a:xfrm>
            <a:off x="179512" y="188640"/>
            <a:ext cx="4191000" cy="21292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351327"/>
            <a:ext cx="3481543" cy="39330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253" y="2896563"/>
            <a:ext cx="3961259" cy="2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037"/>
          <a:stretch/>
        </p:blipFill>
        <p:spPr>
          <a:xfrm>
            <a:off x="365831" y="836712"/>
            <a:ext cx="4191000" cy="2093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038" y="2060848"/>
            <a:ext cx="3863992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187" y="332656"/>
            <a:ext cx="2432611" cy="34105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400482"/>
            <a:ext cx="1932043" cy="27404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3648439"/>
            <a:ext cx="1860052" cy="28838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3232600"/>
            <a:ext cx="2287814" cy="3316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3326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62504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4293096"/>
            <a:ext cx="829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3573016"/>
            <a:ext cx="461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399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2850" y="400050"/>
            <a:ext cx="41783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7" y="260648"/>
            <a:ext cx="3526515" cy="2644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5412" y="260648"/>
            <a:ext cx="3526514" cy="2644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7" y="3356993"/>
            <a:ext cx="3526515" cy="2644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5412" y="3421027"/>
            <a:ext cx="3526514" cy="2644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31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228592"/>
            <a:ext cx="2499360" cy="24993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228592"/>
            <a:ext cx="2104849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3212976"/>
            <a:ext cx="3749927" cy="29249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140968"/>
            <a:ext cx="3775968" cy="2831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6345" y="166973"/>
            <a:ext cx="1935405" cy="2580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3265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40466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28184" y="47667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3284984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342900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631" y="166973"/>
            <a:ext cx="8819376" cy="66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64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896" y="247189"/>
            <a:ext cx="2916324" cy="19442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30" r="13709"/>
          <a:stretch/>
        </p:blipFill>
        <p:spPr>
          <a:xfrm>
            <a:off x="6485525" y="325016"/>
            <a:ext cx="2384135" cy="24208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4235" y="4449025"/>
            <a:ext cx="3235425" cy="21515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1" y="4388932"/>
            <a:ext cx="3028994" cy="22717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1980561"/>
            <a:ext cx="3172490" cy="23793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247189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325016"/>
            <a:ext cx="508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285293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58112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458112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53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5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068" y="404664"/>
            <a:ext cx="2557812" cy="25578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9388" y="437456"/>
            <a:ext cx="2525020" cy="25250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122" y="3645024"/>
            <a:ext cx="3581345" cy="23278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5058" y="3356992"/>
            <a:ext cx="2764205" cy="2708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548680"/>
            <a:ext cx="509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571420"/>
            <a:ext cx="357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7890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3645024"/>
            <a:ext cx="357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079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43" y="1700808"/>
            <a:ext cx="4944757" cy="32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39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303585"/>
            <a:ext cx="3073524" cy="30735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188640"/>
            <a:ext cx="2034868" cy="29607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980728"/>
            <a:ext cx="2256002" cy="37170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98072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7667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330358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63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4616" y="332656"/>
            <a:ext cx="375856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7271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48" r="18633" b="548"/>
          <a:stretch/>
        </p:blipFill>
        <p:spPr>
          <a:xfrm>
            <a:off x="395536" y="260648"/>
            <a:ext cx="2352624" cy="2088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32656"/>
            <a:ext cx="3133347" cy="21273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8102" y="3096657"/>
            <a:ext cx="3599681" cy="24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</TotalTime>
  <Words>30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к интегрированной НОД.    Тема:  «Дом морской свинки».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8</cp:revision>
  <dcterms:created xsi:type="dcterms:W3CDTF">2013-05-17T17:50:10Z</dcterms:created>
  <dcterms:modified xsi:type="dcterms:W3CDTF">2013-11-04T07:47:37Z</dcterms:modified>
</cp:coreProperties>
</file>