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3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182" y="1571612"/>
            <a:ext cx="4516570" cy="121444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НОД  «Мой  город»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группе старшего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детей с тяжелыми нарушениями речи №12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19734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928935"/>
            <a:ext cx="209655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857224" y="142852"/>
            <a:ext cx="7572428" cy="1214446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</a:t>
            </a:r>
            <a:r>
              <a:rPr kumimoji="0" lang="ru-RU" sz="17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бюджетное дошкольное образовательное учреждение детский сад компенсирующего вида № 46 «Кот в сапогах»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072074"/>
            <a:ext cx="228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Воспитатель высшей квалификационной категории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Клюшина</a:t>
            </a:r>
            <a:r>
              <a:rPr lang="ru-RU" dirty="0" smtClean="0">
                <a:solidFill>
                  <a:prstClr val="white"/>
                </a:solidFill>
                <a:ea typeface="Times New Roman" pitchFamily="18" charset="0"/>
                <a:cs typeface="Arial" pitchFamily="34" charset="0"/>
              </a:rPr>
              <a:t> Наталья Константиновна</a:t>
            </a:r>
            <a:endParaRPr lang="ru-RU" dirty="0" smtClean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214290"/>
            <a:ext cx="8929718" cy="6429420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i="1" dirty="0" smtClean="0"/>
              <a:t>Программное содержание: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Расширить  представления детей о родном городе (символика, достопримечательности, названия улиц)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Упражнять  детей в умении ориентироваться на карте </a:t>
            </a:r>
            <a:r>
              <a:rPr lang="ru-RU" sz="2600" dirty="0" err="1" smtClean="0"/>
              <a:t>города,называть</a:t>
            </a:r>
            <a:r>
              <a:rPr lang="ru-RU" sz="2600" dirty="0" smtClean="0"/>
              <a:t> домашний адрес.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Воспитывать интерес к истории родного города и края, чувство любви и гордости за свой город.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600" dirty="0" smtClean="0"/>
              <a:t>Развивать память, внимание, умение составлять описательный рассказ по схеме.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sz="2400" b="1" i="1" dirty="0" smtClean="0"/>
              <a:t>Предварительная работа.</a:t>
            </a:r>
            <a:endParaRPr lang="ru-RU" sz="2400" i="1" dirty="0" smtClean="0"/>
          </a:p>
          <a:p>
            <a:pPr algn="just"/>
            <a:r>
              <a:rPr lang="ru-RU" sz="2600" dirty="0" smtClean="0"/>
              <a:t>Чтение художественной литературы: рассказ “Как искали тюменскую нефть”, сборник стихотворений Ю. </a:t>
            </a:r>
            <a:r>
              <a:rPr lang="ru-RU" sz="2600" dirty="0" err="1" smtClean="0"/>
              <a:t>Магутина</a:t>
            </a:r>
            <a:r>
              <a:rPr lang="ru-RU" sz="2600" dirty="0" smtClean="0"/>
              <a:t>, стихотворения о нашем крае А. Тарханова, Ю. </a:t>
            </a:r>
            <a:r>
              <a:rPr lang="ru-RU" sz="2600" dirty="0" err="1" smtClean="0"/>
              <a:t>Шесталова</a:t>
            </a:r>
            <a:r>
              <a:rPr lang="ru-RU" sz="2600" dirty="0" smtClean="0"/>
              <a:t>. Заучивание наизусть стихотворения “Родной город” О. </a:t>
            </a:r>
            <a:r>
              <a:rPr lang="ru-RU" sz="2600" dirty="0" err="1" smtClean="0"/>
              <a:t>Шишковской</a:t>
            </a:r>
            <a:r>
              <a:rPr lang="ru-RU" sz="2600" dirty="0" smtClean="0"/>
              <a:t>, отрывок из стихотворения “Моему городу” Г. </a:t>
            </a:r>
            <a:r>
              <a:rPr lang="ru-RU" sz="2600" dirty="0" err="1" smtClean="0"/>
              <a:t>Вершиненой</a:t>
            </a:r>
            <a:r>
              <a:rPr lang="ru-RU" sz="2600" dirty="0" smtClean="0"/>
              <a:t>. Рассматривание иллюстраций с изображением достопримечательностей Нижневартовска. Беседы о родном крае, городе, о труде родителей.</a:t>
            </a:r>
          </a:p>
          <a:p>
            <a:pPr algn="just"/>
            <a:r>
              <a:rPr lang="ru-RU" sz="2600" b="1" dirty="0" smtClean="0"/>
              <a:t> </a:t>
            </a:r>
            <a:endParaRPr lang="ru-RU" sz="2600" dirty="0" smtClean="0"/>
          </a:p>
          <a:p>
            <a:pPr algn="just"/>
            <a:r>
              <a:rPr lang="ru-RU" sz="2400" b="1" i="1" dirty="0" smtClean="0"/>
              <a:t>Материал к занятию</a:t>
            </a:r>
            <a:r>
              <a:rPr lang="ru-RU" b="1" dirty="0" smtClean="0"/>
              <a:t>.</a:t>
            </a:r>
            <a:endParaRPr lang="ru-RU" dirty="0" smtClean="0"/>
          </a:p>
          <a:p>
            <a:pPr algn="just"/>
            <a:r>
              <a:rPr lang="ru-RU" sz="2600" b="1" dirty="0" smtClean="0"/>
              <a:t>Демонстрационный</a:t>
            </a:r>
            <a:r>
              <a:rPr lang="ru-RU" sz="2600" dirty="0" smtClean="0"/>
              <a:t>: Приз от </a:t>
            </a:r>
            <a:r>
              <a:rPr lang="ru-RU" sz="2600" dirty="0" err="1" smtClean="0"/>
              <a:t>Вартоши</a:t>
            </a:r>
            <a:r>
              <a:rPr lang="ru-RU" sz="2600" dirty="0" smtClean="0"/>
              <a:t>; карта с гербом и флагом г.Нижневартовска на интерактивной доске;  модель для составления адреса; схема для составления описательного рассказа</a:t>
            </a:r>
          </a:p>
          <a:p>
            <a:pPr algn="just"/>
            <a:r>
              <a:rPr lang="ru-RU" sz="2600" b="1" dirty="0" smtClean="0"/>
              <a:t>Раздаточный:</a:t>
            </a:r>
            <a:r>
              <a:rPr lang="ru-RU" sz="2600" dirty="0" smtClean="0"/>
              <a:t> индивидуальные карта для обозначения пути от детского сада до дома детей, модель составления домашнего адреса.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r>
              <a:rPr lang="ru-RU" dirty="0" smtClean="0"/>
              <a:t> 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45719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4357718" cy="331008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282" y="14285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Игровая мотивация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 Заяц </a:t>
            </a:r>
            <a:r>
              <a:rPr lang="ru-RU" sz="2400" dirty="0" err="1" smtClean="0"/>
              <a:t>Вартоша</a:t>
            </a:r>
            <a:r>
              <a:rPr lang="ru-RU" sz="2400" dirty="0" smtClean="0"/>
              <a:t> приглашает детей поучаствовать в конкурсе «Знатоки родного города» Обещает наградить призом в случае выполнения всех заданий.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8143932" cy="1928826"/>
          </a:xfrm>
        </p:spPr>
        <p:txBody>
          <a:bodyPr>
            <a:normAutofit fontScale="92500"/>
          </a:bodyPr>
          <a:lstStyle/>
          <a:p>
            <a:r>
              <a:rPr lang="ru-RU" sz="3000" b="1" i="1" dirty="0" smtClean="0">
                <a:cs typeface="Times New Roman" pitchFamily="18" charset="0"/>
              </a:rPr>
              <a:t>1 задание: </a:t>
            </a:r>
            <a:r>
              <a:rPr lang="ru-RU" sz="2800" b="1" i="1" dirty="0" smtClean="0">
                <a:cs typeface="Times New Roman" pitchFamily="18" charset="0"/>
              </a:rPr>
              <a:t>«Найди  место на карте».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sz="2200" dirty="0" smtClean="0">
                <a:cs typeface="Times New Roman" pitchFamily="18" charset="0"/>
              </a:rPr>
              <a:t/>
            </a:r>
            <a:br>
              <a:rPr lang="ru-RU" sz="2200" dirty="0" smtClean="0">
                <a:cs typeface="Times New Roman" pitchFamily="18" charset="0"/>
              </a:rPr>
            </a:br>
            <a:r>
              <a:rPr lang="ru-RU" sz="2200" dirty="0" smtClean="0">
                <a:cs typeface="Times New Roman" pitchFamily="18" charset="0"/>
              </a:rPr>
              <a:t> </a:t>
            </a:r>
            <a:r>
              <a:rPr lang="ru-RU" sz="2600" dirty="0" smtClean="0">
                <a:cs typeface="Times New Roman" pitchFamily="18" charset="0"/>
              </a:rPr>
              <a:t>Дети отгадывают загадки о нефтяниках, спортсменах, героях войны. Называют и показывают местонахождение достопримечательностей на карте г.Нижневартовска</a:t>
            </a:r>
            <a:r>
              <a:rPr lang="ru-RU" sz="2200" dirty="0" smtClean="0">
                <a:cs typeface="Times New Roman" pitchFamily="18" charset="0"/>
              </a:rPr>
              <a:t>.</a:t>
            </a:r>
            <a:endParaRPr lang="ru-RU" sz="22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142844" y="2071678"/>
            <a:ext cx="8343840" cy="4500594"/>
            <a:chOff x="285720" y="1428736"/>
            <a:chExt cx="7915276" cy="3714776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5720" y="1928802"/>
              <a:ext cx="4214842" cy="321471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2910" y="4429133"/>
              <a:ext cx="428628" cy="428627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2976" y="4071942"/>
              <a:ext cx="600036" cy="50006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830" y="1748975"/>
              <a:ext cx="642942" cy="46991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85250" y="2069215"/>
              <a:ext cx="642942" cy="6429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5984" y="3286124"/>
              <a:ext cx="500066" cy="5715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26" y="2285992"/>
              <a:ext cx="642942" cy="5715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1538" y="3214686"/>
              <a:ext cx="500066" cy="504796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28" y="4572008"/>
              <a:ext cx="357190" cy="57150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428596" y="1428736"/>
              <a:ext cx="7772400" cy="1285884"/>
            </a:xfrm>
            <a:prstGeom prst="rect">
              <a:avLst/>
            </a:prstGeom>
            <a:ln>
              <a:noFill/>
            </a:ln>
          </p:spPr>
          <p:txBody>
            <a:bodyPr vert="horz" bIns="0" anchor="b">
              <a:normAutofit fontScale="97500"/>
              <a:scene3d>
                <a:camera prst="orthographicFront"/>
                <a:lightRig rig="soft" dir="t">
                  <a:rot lat="0" lon="0" rev="17220000"/>
                </a:lightRig>
              </a:scene3d>
              <a:sp3d prstMaterial="softEdge">
                <a:bevelT w="38100" h="38100"/>
                <a:contourClr>
                  <a:schemeClr val="tx2">
                    <a:shade val="50000"/>
                  </a:schemeClr>
                </a:contourClr>
              </a:sp3d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1200" cap="none" spc="0" normalizeH="0" baseline="0" noProof="0" dirty="0" smtClean="0">
                  <a:ln w="635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.</a:t>
              </a:r>
              <a:br>
                <a:rPr kumimoji="0" lang="ru-RU" sz="2000" b="1" i="0" u="none" strike="noStrike" kern="1200" cap="none" spc="0" normalizeH="0" baseline="0" noProof="0" dirty="0" smtClean="0">
                  <a:ln w="6350"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endParaRPr kumimoji="0" lang="ru-RU" sz="2000" b="1" i="0" u="none" strike="noStrike" kern="1200" cap="none" spc="0" normalizeH="0" baseline="0" noProof="0" dirty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00100" y="2500306"/>
            <a:ext cx="428628" cy="4286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8429684" cy="17145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 задание: Покажи маршрут и назови свой домашний адрес».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рисуют на картах маршрут от детского сада до дома, рассказывают о своем маршруте.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364333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05827"/>
            <a:ext cx="4214842" cy="3879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357158" y="214290"/>
            <a:ext cx="8429684" cy="1714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285720" y="285728"/>
            <a:ext cx="8429684" cy="171451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400" b="1" i="1" dirty="0" smtClean="0"/>
              <a:t>Игра на развитие </a:t>
            </a:r>
            <a:r>
              <a:rPr lang="ru-RU" sz="2400" b="1" i="1" dirty="0" err="1" smtClean="0"/>
              <a:t>эмпатии</a:t>
            </a:r>
            <a:r>
              <a:rPr lang="ru-RU" sz="2400" b="1" i="1" dirty="0" smtClean="0"/>
              <a:t> «Представь себя городом»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Воспитанники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подбирают качественные прилагательные к слову дом, выполняют имитационные движения.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7786742" cy="121444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Дети с помощью кругов Эйлера составляют свой домашний адрес, называют его.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714908" cy="452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fontAlgn="base"/>
            <a:r>
              <a:rPr lang="ru-RU" dirty="0" smtClean="0"/>
              <a:t> </a:t>
            </a:r>
          </a:p>
          <a:p>
            <a:pPr fontAlgn="base"/>
            <a:endParaRPr lang="ru-RU" b="1" dirty="0" smtClean="0"/>
          </a:p>
          <a:p>
            <a:pPr fontAlgn="base"/>
            <a:endParaRPr lang="ru-RU" b="1" dirty="0" smtClean="0"/>
          </a:p>
          <a:p>
            <a:pPr fontAlgn="base"/>
            <a:r>
              <a:rPr lang="ru-RU" b="1" dirty="0" smtClean="0"/>
              <a:t>?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b="1" dirty="0" smtClean="0"/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5429288" cy="3698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928662" y="2000240"/>
            <a:ext cx="7786742" cy="121444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73152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8429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Задание 3 «Расскажи о своем городе»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помощи схемы дети составляют описательный рассказ о родном городе.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4643470" cy="3270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10" descr="sw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071546"/>
            <a:ext cx="1143008" cy="169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1" descr="sw7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5643554"/>
            <a:ext cx="200026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214546" y="28572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85728"/>
            <a:ext cx="82153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Вартоша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поздравляет детей с победой в конкурсе, награждает призом.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200</Words>
  <PresentationFormat>Экран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компенсирующего вида № 46 «Кот в сапогах»</dc:title>
  <dc:creator>Клюшины</dc:creator>
  <cp:lastModifiedBy>Костейка</cp:lastModifiedBy>
  <cp:revision>28</cp:revision>
  <dcterms:created xsi:type="dcterms:W3CDTF">2011-11-03T14:45:59Z</dcterms:created>
  <dcterms:modified xsi:type="dcterms:W3CDTF">2015-04-21T06:31:39Z</dcterms:modified>
</cp:coreProperties>
</file>