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58" r:id="rId4"/>
    <p:sldId id="257" r:id="rId5"/>
    <p:sldId id="276" r:id="rId6"/>
    <p:sldId id="263" r:id="rId7"/>
    <p:sldId id="277" r:id="rId8"/>
    <p:sldId id="260" r:id="rId9"/>
    <p:sldId id="266" r:id="rId10"/>
    <p:sldId id="269" r:id="rId11"/>
    <p:sldId id="275" r:id="rId12"/>
    <p:sldId id="274" r:id="rId13"/>
    <p:sldId id="278" r:id="rId14"/>
    <p:sldId id="279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AA6A1-9FA2-43E2-B8BA-F0D4400B828E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B4E6B-E10D-459F-AA57-2FCFAC08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B4E6B-E10D-459F-AA57-2FCFAC08ED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B4E6B-E10D-459F-AA57-2FCFAC08ED4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B4E6B-E10D-459F-AA57-2FCFAC08ED4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B4E6B-E10D-459F-AA57-2FCFAC08ED4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73E-A797-4D56-A9DD-727B28FA470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B37F-FDF4-432E-895C-633FA8CD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толица праздников - Муром 56orb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36" y="285728"/>
            <a:ext cx="908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Муром тоже помнит о войне !</a:t>
            </a:r>
            <a:endParaRPr lang="ru-RU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ина\Desktop\Памятник-вербовчанам-павшим-в-боях-за-Родину-в-1941-1945-гг.-День-Победы-с-рамкой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7858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Памятник героям- </a:t>
            </a:r>
            <a:r>
              <a:rPr lang="ru-RU" sz="2400" b="1" dirty="0" err="1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В</a:t>
            </a:r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ербовчанам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 павшим в боях за Родину</a:t>
            </a:r>
            <a:endParaRPr lang="ru-RU" b="1" dirty="0">
              <a:solidFill>
                <a:srgbClr val="FF0000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muro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19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286388"/>
            <a:ext cx="6210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Напольное кладбище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Мемориальный комплекс памяти воинам,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умершим от ран в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уромских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госпиталях в годы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Великой Отечественной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войны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murom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2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3 alleya_vid_sl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73440" y="4714884"/>
            <a:ext cx="4746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Аллея героев СССР.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Была открыта в Окском парке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 1971г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ина\Desktop\3 alleya_vid_spr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xsc_5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50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2865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20" y="5786454"/>
            <a:ext cx="7965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Памятник героям, павшим в боях за Родину.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Дмитриевская Слобода</a:t>
            </a:r>
            <a:endParaRPr lang="ru-RU" sz="2800" b="1" dirty="0">
              <a:solidFill>
                <a:srgbClr val="FF0000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ина\Desktop\fotoanons1253f639e96aa30820c303125c573aafb8ce38112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0"/>
            <a:ext cx="9786974" cy="6858000"/>
          </a:xfrm>
          <a:prstGeom prst="rect">
            <a:avLst/>
          </a:prstGeom>
          <a:noFill/>
        </p:spPr>
      </p:pic>
      <p:pic>
        <p:nvPicPr>
          <p:cNvPr id="3" name="Picture 8" descr="Огонь и пламя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-500090"/>
            <a:ext cx="4267570" cy="67866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256"/>
            <a:ext cx="90197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nstantia" pitchFamily="18" charset="0"/>
              </a:rPr>
              <a:t>Вечная память героям,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nstantia" pitchFamily="18" charset="0"/>
              </a:rPr>
              <a:t> павшим на фронтах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nstantia" pitchFamily="18" charset="0"/>
              </a:rPr>
              <a:t>Великой Отечественной войны</a:t>
            </a:r>
            <a:endParaRPr lang="ru-RU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ина\Desktop\DSC_6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0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Pamyatnik-pogibshim-v-Ve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857892"/>
            <a:ext cx="372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Площадь Победы</a:t>
            </a:r>
            <a:endParaRPr lang="ru-RU" sz="2800" b="1" dirty="0">
              <a:solidFill>
                <a:srgbClr val="FF0000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60648354_sold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15039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ина\Desktop\murom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105825"/>
            <a:ext cx="8605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В1995году на площади Победы был установлен памятник в виде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артиллерийского орудия.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Он установлен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в память бойцов и командиров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497-го </a:t>
            </a:r>
            <a:r>
              <a:rPr lang="ru-RU" sz="2000" b="1" dirty="0" err="1" smtClean="0">
                <a:solidFill>
                  <a:srgbClr val="FF0000"/>
                </a:solidFill>
                <a:latin typeface="Constantia" pitchFamily="18" charset="0"/>
              </a:rPr>
              <a:t>артилерийского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полка, сформированного в Муроме в 1939 г.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ина\Desktop\pamyatniki-velikoi-otechestvennoi-voiny-bronepoezd-0000914708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81318" y="5357826"/>
            <a:ext cx="6603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Бронепоезд, построенный в1941-1942годах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на заводе им.Ф.Э.Дзержинского,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 как подарок фронту</a:t>
            </a:r>
            <a:endParaRPr lang="ru-RU" sz="2400" b="1" dirty="0">
              <a:solidFill>
                <a:srgbClr val="FF0000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ина\Desktop\4 dsc_5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0877" y="5429264"/>
            <a:ext cx="598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Схема боевого пути бронепоезда</a:t>
            </a:r>
            <a:endParaRPr lang="ru-RU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ина\Desktop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9510" y="5786454"/>
            <a:ext cx="6528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Памятник Николаю </a:t>
            </a:r>
            <a:r>
              <a:rPr lang="ru-RU" sz="2400" b="1" dirty="0" err="1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Ф</a:t>
            </a:r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ранцевичу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 Гастелло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  <a:ea typeface="Batang" pitchFamily="18" charset="-127"/>
              </a:rPr>
              <a:t>Советскому военному летчику</a:t>
            </a:r>
            <a:endParaRPr lang="ru-RU" sz="2400" b="1" dirty="0">
              <a:solidFill>
                <a:srgbClr val="FF0000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ина\Desktop\0_14638_549129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131</Words>
  <Application>Microsoft Office PowerPoint</Application>
  <PresentationFormat>Экран (4:3)</PresentationFormat>
  <Paragraphs>32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19</cp:revision>
  <dcterms:created xsi:type="dcterms:W3CDTF">2015-04-21T08:36:39Z</dcterms:created>
  <dcterms:modified xsi:type="dcterms:W3CDTF">2015-04-21T13:14:31Z</dcterms:modified>
</cp:coreProperties>
</file>